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8288000" cy="10287000"/>
  <p:notesSz cx="6858000" cy="9144000"/>
  <p:embeddedFontLst>
    <p:embeddedFont>
      <p:font typeface="Raleway Bold" panose="020B0604020202020204" charset="0"/>
      <p:regular r:id="rId10"/>
    </p:embeddedFont>
    <p:embeddedFont>
      <p:font typeface="Canva Sans Bold" panose="020B0604020202020204" charset="0"/>
      <p:regular r:id="rId11"/>
    </p:embeddedFont>
    <p:embeddedFont>
      <p:font typeface="Canva Sans" panose="020B0604020202020204" charset="0"/>
      <p:regular r:id="rId12"/>
    </p:embeddedFont>
    <p:embeddedFont>
      <p:font typeface="Nourd Bold" panose="020B0604020202020204" charset="0"/>
      <p:regular r:id="rId13"/>
    </p:embeddedFont>
    <p:embeddedFont>
      <p:font typeface="Yanonne Kaffeesatz Regular Bold" panose="020B0604020202020204" charset="0"/>
      <p:regular r:id="rId14"/>
    </p:embeddedFont>
    <p:embeddedFont>
      <p:font typeface="Lazord Sans Serif Expanded Bold" panose="020B0604020202020204" charset="-78"/>
      <p:regular r:id="rId15"/>
    </p:embeddedFont>
    <p:embeddedFont>
      <p:font typeface="Impact" panose="020B0806030902050204" pitchFamily="34" charset="0"/>
      <p:regular r:id="rId16"/>
    </p:embeddedFont>
    <p:embeddedFont>
      <p:font typeface="Holiday" panose="020B0604020202020204" charset="0"/>
      <p:regular r:id="rId17"/>
    </p:embeddedFont>
    <p:embeddedFont>
      <p:font typeface="Calibri" panose="020F0502020204030204" pitchFamily="34" charset="0"/>
      <p:regular r:id="rId18"/>
      <p:bold r:id="rId19"/>
      <p:italic r:id="rId20"/>
      <p:boldItalic r:id="rId21"/>
    </p:embeddedFont>
    <p:embeddedFont>
      <p:font typeface="Bryndan Write" panose="020B0604020202020204" charset="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6" d="100"/>
          <a:sy n="46" d="100"/>
        </p:scale>
        <p:origin x="-306"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presProps" Target="presProp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 Id="rId22" Type="http://schemas.openxmlformats.org/officeDocument/2006/relationships/font" Target="fonts/font13.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12/7/2022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7.png"/><Relationship Id="rId18" Type="http://schemas.openxmlformats.org/officeDocument/2006/relationships/image" Target="../media/image10.png"/><Relationship Id="rId3" Type="http://schemas.openxmlformats.org/officeDocument/2006/relationships/image" Target="../media/image2.svg"/><Relationship Id="rId7" Type="http://schemas.openxmlformats.org/officeDocument/2006/relationships/image" Target="../media/image4.png"/><Relationship Id="rId12" Type="http://schemas.openxmlformats.org/officeDocument/2006/relationships/image" Target="../media/image11.svg"/><Relationship Id="rId17" Type="http://schemas.openxmlformats.org/officeDocument/2006/relationships/image" Target="../media/image9.png"/><Relationship Id="rId2" Type="http://schemas.openxmlformats.org/officeDocument/2006/relationships/image" Target="../media/image1.png"/><Relationship Id="rId16" Type="http://schemas.openxmlformats.org/officeDocument/2006/relationships/image" Target="../media/image15.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6.png"/><Relationship Id="rId5" Type="http://schemas.openxmlformats.org/officeDocument/2006/relationships/image" Target="../media/image3.png"/><Relationship Id="rId15" Type="http://schemas.openxmlformats.org/officeDocument/2006/relationships/image" Target="../media/image8.png"/><Relationship Id="rId10" Type="http://schemas.openxmlformats.org/officeDocument/2006/relationships/image" Target="../media/image9.svg"/><Relationship Id="rId19" Type="http://schemas.openxmlformats.org/officeDocument/2006/relationships/image" Target="../media/image11.png"/><Relationship Id="rId4" Type="http://schemas.openxmlformats.org/officeDocument/2006/relationships/image" Target="../media/image2.jpeg"/><Relationship Id="rId9" Type="http://schemas.openxmlformats.org/officeDocument/2006/relationships/image" Target="../media/image5.png"/><Relationship Id="rId14" Type="http://schemas.openxmlformats.org/officeDocument/2006/relationships/image" Target="../media/image13.svg"/></Relationships>
</file>

<file path=ppt/slides/_rels/slide2.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18.png"/><Relationship Id="rId18" Type="http://schemas.openxmlformats.org/officeDocument/2006/relationships/image" Target="../media/image35.svg"/><Relationship Id="rId3" Type="http://schemas.openxmlformats.org/officeDocument/2006/relationships/image" Target="../media/image13.png"/><Relationship Id="rId7" Type="http://schemas.openxmlformats.org/officeDocument/2006/relationships/image" Target="../media/image15.png"/><Relationship Id="rId12" Type="http://schemas.openxmlformats.org/officeDocument/2006/relationships/image" Target="../media/image29.svg"/><Relationship Id="rId17" Type="http://schemas.openxmlformats.org/officeDocument/2006/relationships/image" Target="../media/image20.png"/><Relationship Id="rId2" Type="http://schemas.openxmlformats.org/officeDocument/2006/relationships/image" Target="../media/image12.png"/><Relationship Id="rId16" Type="http://schemas.openxmlformats.org/officeDocument/2006/relationships/image" Target="../media/image33.svg"/><Relationship Id="rId20" Type="http://schemas.openxmlformats.org/officeDocument/2006/relationships/image" Target="../media/image37.svg"/><Relationship Id="rId1" Type="http://schemas.openxmlformats.org/officeDocument/2006/relationships/slideLayout" Target="../slideLayouts/slideLayout7.xml"/><Relationship Id="rId6" Type="http://schemas.openxmlformats.org/officeDocument/2006/relationships/image" Target="../media/image23.svg"/><Relationship Id="rId11" Type="http://schemas.openxmlformats.org/officeDocument/2006/relationships/image" Target="../media/image17.png"/><Relationship Id="rId5" Type="http://schemas.openxmlformats.org/officeDocument/2006/relationships/image" Target="../media/image14.png"/><Relationship Id="rId15" Type="http://schemas.openxmlformats.org/officeDocument/2006/relationships/image" Target="../media/image19.png"/><Relationship Id="rId10" Type="http://schemas.openxmlformats.org/officeDocument/2006/relationships/image" Target="../media/image27.svg"/><Relationship Id="rId19" Type="http://schemas.openxmlformats.org/officeDocument/2006/relationships/image" Target="../media/image21.png"/><Relationship Id="rId4" Type="http://schemas.openxmlformats.org/officeDocument/2006/relationships/image" Target="../media/image21.svg"/><Relationship Id="rId9" Type="http://schemas.openxmlformats.org/officeDocument/2006/relationships/image" Target="../media/image16.png"/><Relationship Id="rId14" Type="http://schemas.openxmlformats.org/officeDocument/2006/relationships/image" Target="../media/image31.svg"/></Relationships>
</file>

<file path=ppt/slides/_rels/slide3.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17.png"/><Relationship Id="rId18" Type="http://schemas.openxmlformats.org/officeDocument/2006/relationships/image" Target="../media/image33.svg"/><Relationship Id="rId3" Type="http://schemas.openxmlformats.org/officeDocument/2006/relationships/image" Target="../media/image22.png"/><Relationship Id="rId7" Type="http://schemas.openxmlformats.org/officeDocument/2006/relationships/image" Target="../media/image14.png"/><Relationship Id="rId12" Type="http://schemas.openxmlformats.org/officeDocument/2006/relationships/image" Target="../media/image27.svg"/><Relationship Id="rId17" Type="http://schemas.openxmlformats.org/officeDocument/2006/relationships/image" Target="../media/image19.png"/><Relationship Id="rId2" Type="http://schemas.openxmlformats.org/officeDocument/2006/relationships/image" Target="../media/image12.png"/><Relationship Id="rId16" Type="http://schemas.openxmlformats.org/officeDocument/2006/relationships/image" Target="../media/image31.svg"/><Relationship Id="rId20" Type="http://schemas.openxmlformats.org/officeDocument/2006/relationships/image" Target="../media/image35.svg"/><Relationship Id="rId1" Type="http://schemas.openxmlformats.org/officeDocument/2006/relationships/slideLayout" Target="../slideLayouts/slideLayout7.xml"/><Relationship Id="rId6" Type="http://schemas.openxmlformats.org/officeDocument/2006/relationships/image" Target="../media/image21.svg"/><Relationship Id="rId11" Type="http://schemas.openxmlformats.org/officeDocument/2006/relationships/image" Target="../media/image16.png"/><Relationship Id="rId5" Type="http://schemas.openxmlformats.org/officeDocument/2006/relationships/image" Target="../media/image13.png"/><Relationship Id="rId15" Type="http://schemas.openxmlformats.org/officeDocument/2006/relationships/image" Target="../media/image18.png"/><Relationship Id="rId10" Type="http://schemas.openxmlformats.org/officeDocument/2006/relationships/image" Target="../media/image25.svg"/><Relationship Id="rId19" Type="http://schemas.openxmlformats.org/officeDocument/2006/relationships/image" Target="../media/image20.png"/><Relationship Id="rId4" Type="http://schemas.openxmlformats.org/officeDocument/2006/relationships/image" Target="../media/image39.svg"/><Relationship Id="rId9" Type="http://schemas.openxmlformats.org/officeDocument/2006/relationships/image" Target="../media/image15.png"/><Relationship Id="rId14" Type="http://schemas.openxmlformats.org/officeDocument/2006/relationships/image" Target="../media/image29.svg"/></Relationships>
</file>

<file path=ppt/slides/_rels/slide4.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17.png"/><Relationship Id="rId18" Type="http://schemas.openxmlformats.org/officeDocument/2006/relationships/image" Target="../media/image33.svg"/><Relationship Id="rId3" Type="http://schemas.openxmlformats.org/officeDocument/2006/relationships/image" Target="../media/image23.png"/><Relationship Id="rId7" Type="http://schemas.openxmlformats.org/officeDocument/2006/relationships/image" Target="../media/image14.png"/><Relationship Id="rId12" Type="http://schemas.openxmlformats.org/officeDocument/2006/relationships/image" Target="../media/image27.svg"/><Relationship Id="rId17" Type="http://schemas.openxmlformats.org/officeDocument/2006/relationships/image" Target="../media/image19.png"/><Relationship Id="rId2" Type="http://schemas.openxmlformats.org/officeDocument/2006/relationships/image" Target="../media/image12.png"/><Relationship Id="rId16" Type="http://schemas.openxmlformats.org/officeDocument/2006/relationships/image" Target="../media/image31.svg"/><Relationship Id="rId20" Type="http://schemas.openxmlformats.org/officeDocument/2006/relationships/image" Target="../media/image35.svg"/><Relationship Id="rId1" Type="http://schemas.openxmlformats.org/officeDocument/2006/relationships/slideLayout" Target="../slideLayouts/slideLayout7.xml"/><Relationship Id="rId6" Type="http://schemas.openxmlformats.org/officeDocument/2006/relationships/image" Target="../media/image21.svg"/><Relationship Id="rId11" Type="http://schemas.openxmlformats.org/officeDocument/2006/relationships/image" Target="../media/image16.png"/><Relationship Id="rId5" Type="http://schemas.openxmlformats.org/officeDocument/2006/relationships/image" Target="../media/image13.png"/><Relationship Id="rId15" Type="http://schemas.openxmlformats.org/officeDocument/2006/relationships/image" Target="../media/image18.png"/><Relationship Id="rId10" Type="http://schemas.openxmlformats.org/officeDocument/2006/relationships/image" Target="../media/image25.svg"/><Relationship Id="rId19" Type="http://schemas.openxmlformats.org/officeDocument/2006/relationships/image" Target="../media/image20.png"/><Relationship Id="rId4" Type="http://schemas.openxmlformats.org/officeDocument/2006/relationships/image" Target="../media/image41.svg"/><Relationship Id="rId9" Type="http://schemas.openxmlformats.org/officeDocument/2006/relationships/image" Target="../media/image15.png"/><Relationship Id="rId14" Type="http://schemas.openxmlformats.org/officeDocument/2006/relationships/image" Target="../media/image29.svg"/></Relationships>
</file>

<file path=ppt/slides/_rels/slide5.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17.png"/><Relationship Id="rId18" Type="http://schemas.openxmlformats.org/officeDocument/2006/relationships/image" Target="../media/image33.svg"/><Relationship Id="rId3" Type="http://schemas.openxmlformats.org/officeDocument/2006/relationships/image" Target="../media/image24.png"/><Relationship Id="rId7" Type="http://schemas.openxmlformats.org/officeDocument/2006/relationships/image" Target="../media/image14.png"/><Relationship Id="rId12" Type="http://schemas.openxmlformats.org/officeDocument/2006/relationships/image" Target="../media/image27.svg"/><Relationship Id="rId17" Type="http://schemas.openxmlformats.org/officeDocument/2006/relationships/image" Target="../media/image19.png"/><Relationship Id="rId2" Type="http://schemas.openxmlformats.org/officeDocument/2006/relationships/image" Target="../media/image12.png"/><Relationship Id="rId16" Type="http://schemas.openxmlformats.org/officeDocument/2006/relationships/image" Target="../media/image31.svg"/><Relationship Id="rId20" Type="http://schemas.openxmlformats.org/officeDocument/2006/relationships/image" Target="../media/image35.svg"/><Relationship Id="rId1" Type="http://schemas.openxmlformats.org/officeDocument/2006/relationships/slideLayout" Target="../slideLayouts/slideLayout7.xml"/><Relationship Id="rId6" Type="http://schemas.openxmlformats.org/officeDocument/2006/relationships/image" Target="../media/image21.svg"/><Relationship Id="rId11" Type="http://schemas.openxmlformats.org/officeDocument/2006/relationships/image" Target="../media/image16.png"/><Relationship Id="rId5" Type="http://schemas.openxmlformats.org/officeDocument/2006/relationships/image" Target="../media/image13.png"/><Relationship Id="rId15" Type="http://schemas.openxmlformats.org/officeDocument/2006/relationships/image" Target="../media/image18.png"/><Relationship Id="rId10" Type="http://schemas.openxmlformats.org/officeDocument/2006/relationships/image" Target="../media/image25.svg"/><Relationship Id="rId19" Type="http://schemas.openxmlformats.org/officeDocument/2006/relationships/image" Target="../media/image20.png"/><Relationship Id="rId4" Type="http://schemas.openxmlformats.org/officeDocument/2006/relationships/image" Target="../media/image43.svg"/><Relationship Id="rId9" Type="http://schemas.openxmlformats.org/officeDocument/2006/relationships/image" Target="../media/image15.png"/><Relationship Id="rId14" Type="http://schemas.openxmlformats.org/officeDocument/2006/relationships/image" Target="../media/image29.svg"/></Relationships>
</file>

<file path=ppt/slides/_rels/slide6.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20.png"/><Relationship Id="rId3" Type="http://schemas.openxmlformats.org/officeDocument/2006/relationships/image" Target="../media/image25.png"/><Relationship Id="rId7" Type="http://schemas.openxmlformats.org/officeDocument/2006/relationships/image" Target="../media/image17.png"/><Relationship Id="rId12" Type="http://schemas.openxmlformats.org/officeDocument/2006/relationships/image" Target="../media/image33.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3.svg"/><Relationship Id="rId11" Type="http://schemas.openxmlformats.org/officeDocument/2006/relationships/image" Target="../media/image19.png"/><Relationship Id="rId5" Type="http://schemas.openxmlformats.org/officeDocument/2006/relationships/image" Target="../media/image14.png"/><Relationship Id="rId10" Type="http://schemas.openxmlformats.org/officeDocument/2006/relationships/image" Target="../media/image31.svg"/><Relationship Id="rId4" Type="http://schemas.openxmlformats.org/officeDocument/2006/relationships/image" Target="../media/image45.svg"/><Relationship Id="rId9" Type="http://schemas.openxmlformats.org/officeDocument/2006/relationships/image" Target="../media/image18.png"/><Relationship Id="rId14" Type="http://schemas.openxmlformats.org/officeDocument/2006/relationships/image" Target="../media/image35.svg"/></Relationships>
</file>

<file path=ppt/slides/_rels/slide7.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20.png"/><Relationship Id="rId3" Type="http://schemas.openxmlformats.org/officeDocument/2006/relationships/image" Target="../media/image26.png"/><Relationship Id="rId7" Type="http://schemas.openxmlformats.org/officeDocument/2006/relationships/image" Target="../media/image17.png"/><Relationship Id="rId12" Type="http://schemas.openxmlformats.org/officeDocument/2006/relationships/image" Target="../media/image33.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3.svg"/><Relationship Id="rId11" Type="http://schemas.openxmlformats.org/officeDocument/2006/relationships/image" Target="../media/image19.png"/><Relationship Id="rId5" Type="http://schemas.openxmlformats.org/officeDocument/2006/relationships/image" Target="../media/image14.png"/><Relationship Id="rId10" Type="http://schemas.openxmlformats.org/officeDocument/2006/relationships/image" Target="../media/image31.svg"/><Relationship Id="rId4" Type="http://schemas.openxmlformats.org/officeDocument/2006/relationships/image" Target="../media/image47.svg"/><Relationship Id="rId9" Type="http://schemas.openxmlformats.org/officeDocument/2006/relationships/image" Target="../media/image18.png"/><Relationship Id="rId14" Type="http://schemas.openxmlformats.org/officeDocument/2006/relationships/image" Target="../media/image35.svg"/></Relationships>
</file>

<file path=ppt/slides/_rels/slide8.xml.rels><?xml version="1.0" encoding="UTF-8" standalone="yes"?>
<Relationships xmlns="http://schemas.openxmlformats.org/package/2006/relationships"><Relationship Id="rId8" Type="http://schemas.openxmlformats.org/officeDocument/2006/relationships/image" Target="../media/image5.svg"/><Relationship Id="rId13" Type="http://schemas.openxmlformats.org/officeDocument/2006/relationships/image" Target="../media/image6.png"/><Relationship Id="rId3" Type="http://schemas.openxmlformats.org/officeDocument/2006/relationships/image" Target="../media/image49.svg"/><Relationship Id="rId7" Type="http://schemas.openxmlformats.org/officeDocument/2006/relationships/image" Target="../media/image3.png"/><Relationship Id="rId12" Type="http://schemas.openxmlformats.org/officeDocument/2006/relationships/image" Target="../media/image56.sv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1.png"/><Relationship Id="rId5" Type="http://schemas.openxmlformats.org/officeDocument/2006/relationships/image" Target="../media/image51.svg"/><Relationship Id="rId10" Type="http://schemas.openxmlformats.org/officeDocument/2006/relationships/image" Target="../media/image54.svg"/><Relationship Id="rId4" Type="http://schemas.openxmlformats.org/officeDocument/2006/relationships/image" Target="../media/image28.png"/><Relationship Id="rId9" Type="http://schemas.openxmlformats.org/officeDocument/2006/relationships/image" Target="../media/image30.png"/><Relationship Id="rId14" Type="http://schemas.openxmlformats.org/officeDocument/2006/relationships/image" Target="../media/image1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793742">
            <a:off x="-7056877" y="-8428991"/>
            <a:ext cx="14078652" cy="14078652"/>
          </a:xfrm>
          <a:prstGeom prst="rect">
            <a:avLst/>
          </a:prstGeom>
        </p:spPr>
      </p:pic>
      <p:grpSp>
        <p:nvGrpSpPr>
          <p:cNvPr id="3" name="Group 3"/>
          <p:cNvGrpSpPr>
            <a:grpSpLocks noChangeAspect="1"/>
          </p:cNvGrpSpPr>
          <p:nvPr/>
        </p:nvGrpSpPr>
        <p:grpSpPr>
          <a:xfrm>
            <a:off x="600343" y="2384286"/>
            <a:ext cx="12775338" cy="5862761"/>
            <a:chOff x="-161290" y="232410"/>
            <a:chExt cx="12611100" cy="5787390"/>
          </a:xfrm>
        </p:grpSpPr>
        <p:sp>
          <p:nvSpPr>
            <p:cNvPr id="4" name="Freeform 4"/>
            <p:cNvSpPr/>
            <p:nvPr/>
          </p:nvSpPr>
          <p:spPr>
            <a:xfrm>
              <a:off x="-161290" y="232410"/>
              <a:ext cx="12611101" cy="5787390"/>
            </a:xfrm>
            <a:custGeom>
              <a:avLst/>
              <a:gdLst/>
              <a:ahLst/>
              <a:cxnLst/>
              <a:rect l="l" t="t" r="r" b="b"/>
              <a:pathLst>
                <a:path w="12611101" h="5787390">
                  <a:moveTo>
                    <a:pt x="12551410" y="2688590"/>
                  </a:moveTo>
                  <a:cubicBezTo>
                    <a:pt x="12498070" y="2100580"/>
                    <a:pt x="12113260" y="1581150"/>
                    <a:pt x="11629390" y="1242060"/>
                  </a:cubicBezTo>
                  <a:cubicBezTo>
                    <a:pt x="11145520" y="902970"/>
                    <a:pt x="10571480" y="721360"/>
                    <a:pt x="9999980" y="575310"/>
                  </a:cubicBezTo>
                  <a:cubicBezTo>
                    <a:pt x="8357870" y="157480"/>
                    <a:pt x="6649720" y="0"/>
                    <a:pt x="4958080" y="110490"/>
                  </a:cubicBezTo>
                  <a:cubicBezTo>
                    <a:pt x="3895090" y="123190"/>
                    <a:pt x="3690620" y="267970"/>
                    <a:pt x="2651760" y="491490"/>
                  </a:cubicBezTo>
                  <a:cubicBezTo>
                    <a:pt x="2020570" y="626110"/>
                    <a:pt x="1366520" y="817880"/>
                    <a:pt x="916940" y="1280160"/>
                  </a:cubicBezTo>
                  <a:cubicBezTo>
                    <a:pt x="0" y="2223770"/>
                    <a:pt x="400050" y="3919220"/>
                    <a:pt x="1418590" y="4751070"/>
                  </a:cubicBezTo>
                  <a:cubicBezTo>
                    <a:pt x="2437130" y="5582920"/>
                    <a:pt x="3836670" y="5750560"/>
                    <a:pt x="5152390" y="5767070"/>
                  </a:cubicBezTo>
                  <a:cubicBezTo>
                    <a:pt x="6744970" y="5787390"/>
                    <a:pt x="8346440" y="5632450"/>
                    <a:pt x="9888220" y="5229860"/>
                  </a:cubicBezTo>
                  <a:cubicBezTo>
                    <a:pt x="10535920" y="5060950"/>
                    <a:pt x="11187430" y="4839970"/>
                    <a:pt x="11710670" y="4423410"/>
                  </a:cubicBezTo>
                  <a:cubicBezTo>
                    <a:pt x="12232640" y="4005580"/>
                    <a:pt x="12611101" y="3355340"/>
                    <a:pt x="12551410" y="2688590"/>
                  </a:cubicBezTo>
                  <a:close/>
                </a:path>
              </a:pathLst>
            </a:custGeom>
            <a:blipFill>
              <a:blip r:embed="rId4"/>
              <a:stretch>
                <a:fillRect l="1327" t="-25206" r="-1327" b="-17041"/>
              </a:stretch>
            </a:blipFill>
          </p:spPr>
        </p:sp>
      </p:grpSp>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flipH="1">
            <a:off x="2484483" y="6573785"/>
            <a:ext cx="12844453" cy="7426429"/>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2195837">
            <a:off x="16814027" y="2435995"/>
            <a:ext cx="5695181" cy="7422630"/>
          </a:xfrm>
          <a:prstGeom prst="rect">
            <a:avLst/>
          </a:prstGeom>
        </p:spPr>
      </p:pic>
      <p:pic>
        <p:nvPicPr>
          <p:cNvPr id="7"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5400000">
            <a:off x="-3246420" y="-645221"/>
            <a:ext cx="4338476" cy="4715735"/>
          </a:xfrm>
          <a:prstGeom prst="rect">
            <a:avLst/>
          </a:prstGeom>
        </p:spPr>
      </p:pic>
      <p:pic>
        <p:nvPicPr>
          <p:cNvPr id="8" name="Picture 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5400000">
            <a:off x="12150731" y="8444975"/>
            <a:ext cx="4848687" cy="5270312"/>
          </a:xfrm>
          <a:prstGeom prst="rect">
            <a:avLst/>
          </a:prstGeom>
        </p:spPr>
      </p:pic>
      <p:pic>
        <p:nvPicPr>
          <p:cNvPr id="9" name="Picture 9"/>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140939">
            <a:off x="14601983" y="6776265"/>
            <a:ext cx="1453904" cy="1342879"/>
          </a:xfrm>
          <a:prstGeom prst="rect">
            <a:avLst/>
          </a:prstGeom>
        </p:spPr>
      </p:pic>
      <p:pic>
        <p:nvPicPr>
          <p:cNvPr id="10" name="Picture 10"/>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flipH="1">
            <a:off x="8264561" y="2190600"/>
            <a:ext cx="9196121" cy="5317030"/>
          </a:xfrm>
          <a:prstGeom prst="rect">
            <a:avLst/>
          </a:prstGeom>
        </p:spPr>
      </p:pic>
      <p:grpSp>
        <p:nvGrpSpPr>
          <p:cNvPr id="11" name="Group 11"/>
          <p:cNvGrpSpPr>
            <a:grpSpLocks noChangeAspect="1"/>
          </p:cNvGrpSpPr>
          <p:nvPr/>
        </p:nvGrpSpPr>
        <p:grpSpPr>
          <a:xfrm>
            <a:off x="2194104" y="959596"/>
            <a:ext cx="1115977" cy="1090147"/>
            <a:chOff x="0" y="0"/>
            <a:chExt cx="4828540" cy="4716780"/>
          </a:xfrm>
        </p:grpSpPr>
        <p:sp>
          <p:nvSpPr>
            <p:cNvPr id="12" name="Freeform 12"/>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000000">
                <a:alpha val="0"/>
              </a:srgbClr>
            </a:solidFill>
            <a:ln w="12700">
              <a:solidFill>
                <a:srgbClr val="000000"/>
              </a:solidFill>
            </a:ln>
          </p:spPr>
        </p:sp>
      </p:grpSp>
      <p:pic>
        <p:nvPicPr>
          <p:cNvPr id="13" name="Picture 13"/>
          <p:cNvPicPr>
            <a:picLocks noChangeAspect="1"/>
          </p:cNvPicPr>
          <p:nvPr/>
        </p:nvPicPr>
        <p:blipFill>
          <a:blip r:embed="rId17"/>
          <a:srcRect/>
          <a:stretch>
            <a:fillRect/>
          </a:stretch>
        </p:blipFill>
        <p:spPr>
          <a:xfrm>
            <a:off x="12862621" y="2384286"/>
            <a:ext cx="4975067" cy="6874014"/>
          </a:xfrm>
          <a:prstGeom prst="rect">
            <a:avLst/>
          </a:prstGeom>
        </p:spPr>
      </p:pic>
      <p:grpSp>
        <p:nvGrpSpPr>
          <p:cNvPr id="14" name="Group 14"/>
          <p:cNvGrpSpPr/>
          <p:nvPr/>
        </p:nvGrpSpPr>
        <p:grpSpPr>
          <a:xfrm>
            <a:off x="2185364" y="3645143"/>
            <a:ext cx="7252584" cy="3341048"/>
            <a:chOff x="0" y="0"/>
            <a:chExt cx="9670112" cy="4454731"/>
          </a:xfrm>
        </p:grpSpPr>
        <p:sp>
          <p:nvSpPr>
            <p:cNvPr id="15" name="TextBox 15"/>
            <p:cNvSpPr txBox="1"/>
            <p:nvPr/>
          </p:nvSpPr>
          <p:spPr>
            <a:xfrm>
              <a:off x="0" y="295275"/>
              <a:ext cx="9670112" cy="2648404"/>
            </a:xfrm>
            <a:prstGeom prst="rect">
              <a:avLst/>
            </a:prstGeom>
          </p:spPr>
          <p:txBody>
            <a:bodyPr lIns="0" tIns="0" rIns="0" bIns="0" rtlCol="0" anchor="t">
              <a:spAutoFit/>
            </a:bodyPr>
            <a:lstStyle/>
            <a:p>
              <a:pPr algn="ctr">
                <a:lnSpc>
                  <a:spcPts val="6685"/>
                </a:lnSpc>
              </a:pPr>
              <a:r>
                <a:rPr lang="en-US" sz="8914">
                  <a:solidFill>
                    <a:srgbClr val="2D3246"/>
                  </a:solidFill>
                  <a:latin typeface="Bryndan Write"/>
                </a:rPr>
                <a:t>LEGENDA DANAU TOBA</a:t>
              </a:r>
            </a:p>
          </p:txBody>
        </p:sp>
        <p:sp>
          <p:nvSpPr>
            <p:cNvPr id="16" name="TextBox 16"/>
            <p:cNvSpPr txBox="1"/>
            <p:nvPr/>
          </p:nvSpPr>
          <p:spPr>
            <a:xfrm>
              <a:off x="933246" y="4020114"/>
              <a:ext cx="7803621" cy="434617"/>
            </a:xfrm>
            <a:prstGeom prst="rect">
              <a:avLst/>
            </a:prstGeom>
          </p:spPr>
          <p:txBody>
            <a:bodyPr lIns="0" tIns="0" rIns="0" bIns="0" rtlCol="0" anchor="t">
              <a:spAutoFit/>
            </a:bodyPr>
            <a:lstStyle/>
            <a:p>
              <a:pPr algn="ctr">
                <a:lnSpc>
                  <a:spcPts val="2666"/>
                </a:lnSpc>
                <a:spcBef>
                  <a:spcPct val="0"/>
                </a:spcBef>
              </a:pPr>
              <a:r>
                <a:rPr lang="en-US" sz="1904" spc="159">
                  <a:solidFill>
                    <a:srgbClr val="2D3246"/>
                  </a:solidFill>
                  <a:latin typeface="Raleway Bold"/>
                </a:rPr>
                <a:t>WWW.CERITABERGAMBAR.BLOGSPOT.COM</a:t>
              </a:r>
            </a:p>
          </p:txBody>
        </p:sp>
      </p:grpSp>
      <p:pic>
        <p:nvPicPr>
          <p:cNvPr id="17" name="Picture 17"/>
          <p:cNvPicPr>
            <a:picLocks noChangeAspect="1"/>
          </p:cNvPicPr>
          <p:nvPr/>
        </p:nvPicPr>
        <p:blipFill>
          <a:blip r:embed="rId18"/>
          <a:srcRect b="15680"/>
          <a:stretch>
            <a:fillRect/>
          </a:stretch>
        </p:blipFill>
        <p:spPr>
          <a:xfrm>
            <a:off x="3675887" y="959596"/>
            <a:ext cx="2411410" cy="1020810"/>
          </a:xfrm>
          <a:prstGeom prst="rect">
            <a:avLst/>
          </a:prstGeom>
        </p:spPr>
      </p:pic>
      <p:sp>
        <p:nvSpPr>
          <p:cNvPr id="18" name="TextBox 18"/>
          <p:cNvSpPr txBox="1"/>
          <p:nvPr/>
        </p:nvSpPr>
        <p:spPr>
          <a:xfrm>
            <a:off x="7436107" y="1237578"/>
            <a:ext cx="10024574" cy="1519554"/>
          </a:xfrm>
          <a:prstGeom prst="rect">
            <a:avLst/>
          </a:prstGeom>
        </p:spPr>
        <p:txBody>
          <a:bodyPr lIns="0" tIns="0" rIns="0" bIns="0" rtlCol="0" anchor="t">
            <a:spAutoFit/>
          </a:bodyPr>
          <a:lstStyle/>
          <a:p>
            <a:pPr algn="ctr">
              <a:lnSpc>
                <a:spcPts val="7279"/>
              </a:lnSpc>
            </a:pPr>
            <a:r>
              <a:rPr lang="en-US" sz="5199">
                <a:solidFill>
                  <a:srgbClr val="000000"/>
                </a:solidFill>
                <a:latin typeface="Nourd Bold"/>
              </a:rPr>
              <a:t>Cerita Rakyat Indonesia </a:t>
            </a:r>
          </a:p>
          <a:p>
            <a:pPr algn="ctr">
              <a:lnSpc>
                <a:spcPts val="4760"/>
              </a:lnSpc>
            </a:pPr>
            <a:r>
              <a:rPr lang="en-US" sz="3400">
                <a:solidFill>
                  <a:srgbClr val="000000"/>
                </a:solidFill>
                <a:latin typeface="Nourd Bold"/>
              </a:rPr>
              <a:t> </a:t>
            </a:r>
          </a:p>
        </p:txBody>
      </p:sp>
      <p:sp>
        <p:nvSpPr>
          <p:cNvPr id="19" name="TextBox 19"/>
          <p:cNvSpPr txBox="1"/>
          <p:nvPr/>
        </p:nvSpPr>
        <p:spPr>
          <a:xfrm>
            <a:off x="1823643" y="9047147"/>
            <a:ext cx="12173332" cy="738504"/>
          </a:xfrm>
          <a:prstGeom prst="rect">
            <a:avLst/>
          </a:prstGeom>
        </p:spPr>
        <p:txBody>
          <a:bodyPr lIns="0" tIns="0" rIns="0" bIns="0" rtlCol="0" anchor="t">
            <a:spAutoFit/>
          </a:bodyPr>
          <a:lstStyle/>
          <a:p>
            <a:pPr algn="ctr">
              <a:lnSpc>
                <a:spcPts val="6020"/>
              </a:lnSpc>
            </a:pPr>
            <a:r>
              <a:rPr lang="en-US" sz="4300">
                <a:solidFill>
                  <a:srgbClr val="FCFFDE"/>
                </a:solidFill>
                <a:latin typeface="Nourd Bold"/>
              </a:rPr>
              <a:t>sumber: www.ceritabergambar.my.id</a:t>
            </a:r>
          </a:p>
        </p:txBody>
      </p:sp>
      <p:grpSp>
        <p:nvGrpSpPr>
          <p:cNvPr id="20" name="Group 20"/>
          <p:cNvGrpSpPr>
            <a:grpSpLocks noChangeAspect="1"/>
          </p:cNvGrpSpPr>
          <p:nvPr/>
        </p:nvGrpSpPr>
        <p:grpSpPr>
          <a:xfrm>
            <a:off x="2185364" y="890258"/>
            <a:ext cx="1115977" cy="1090147"/>
            <a:chOff x="0" y="0"/>
            <a:chExt cx="4828540" cy="4716780"/>
          </a:xfrm>
        </p:grpSpPr>
        <p:sp>
          <p:nvSpPr>
            <p:cNvPr id="21" name="Freeform 21"/>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19"/>
              <a:stretch>
                <a:fillRect t="-1211" b="-1211"/>
              </a:stretch>
            </a:blipFill>
          </p:spPr>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4091" b="34091"/>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5577069">
            <a:off x="13447119" y="4768240"/>
            <a:ext cx="11539624" cy="11539624"/>
          </a:xfrm>
          <a:prstGeom prst="rect">
            <a:avLst/>
          </a:prstGeom>
        </p:spPr>
      </p:pic>
      <p:pic>
        <p:nvPicPr>
          <p:cNvPr id="4"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2987755">
            <a:off x="-908321" y="7385564"/>
            <a:ext cx="3172841" cy="3745472"/>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335009">
            <a:off x="16258388" y="4609251"/>
            <a:ext cx="4599980" cy="3679984"/>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40939">
            <a:off x="14781944" y="8019395"/>
            <a:ext cx="1453904" cy="1342879"/>
          </a:xfrm>
          <a:prstGeom prst="rect">
            <a:avLst/>
          </a:prstGeom>
        </p:spPr>
      </p:pic>
      <p:pic>
        <p:nvPicPr>
          <p:cNvPr id="7" name="Picture 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8715982">
            <a:off x="14081490" y="386424"/>
            <a:ext cx="5695181" cy="7422630"/>
          </a:xfrm>
          <a:prstGeom prst="rect">
            <a:avLst/>
          </a:prstGeom>
        </p:spPr>
      </p:pic>
      <p:pic>
        <p:nvPicPr>
          <p:cNvPr id="8" name="Picture 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1885491" y="5932764"/>
            <a:ext cx="4394980" cy="4114800"/>
          </a:xfrm>
          <a:prstGeom prst="rect">
            <a:avLst/>
          </a:prstGeom>
        </p:spPr>
      </p:pic>
      <p:pic>
        <p:nvPicPr>
          <p:cNvPr id="9" name="Picture 9"/>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4178615" y="2509635"/>
            <a:ext cx="4394980" cy="4114800"/>
          </a:xfrm>
          <a:prstGeom prst="rect">
            <a:avLst/>
          </a:prstGeom>
        </p:spPr>
      </p:pic>
      <p:pic>
        <p:nvPicPr>
          <p:cNvPr id="10" name="Picture 10"/>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4874302" y="2166725"/>
            <a:ext cx="2917042" cy="1593434"/>
          </a:xfrm>
          <a:prstGeom prst="rect">
            <a:avLst/>
          </a:prstGeom>
        </p:spPr>
      </p:pic>
      <p:pic>
        <p:nvPicPr>
          <p:cNvPr id="11" name="Picture 11"/>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4220057" y="3875364"/>
            <a:ext cx="2532432" cy="1383341"/>
          </a:xfrm>
          <a:prstGeom prst="rect">
            <a:avLst/>
          </a:prstGeom>
        </p:spPr>
      </p:pic>
      <p:pic>
        <p:nvPicPr>
          <p:cNvPr id="12" name="Picture 12"/>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flipH="1">
            <a:off x="14082981" y="5825383"/>
            <a:ext cx="7416726" cy="4922852"/>
          </a:xfrm>
          <a:prstGeom prst="rect">
            <a:avLst/>
          </a:prstGeom>
        </p:spPr>
      </p:pic>
      <p:pic>
        <p:nvPicPr>
          <p:cNvPr id="13" name="Picture 13"/>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2883977">
            <a:off x="1968914" y="-3944626"/>
            <a:ext cx="13491067" cy="16084729"/>
          </a:xfrm>
          <a:prstGeom prst="rect">
            <a:avLst/>
          </a:prstGeom>
        </p:spPr>
      </p:pic>
      <p:pic>
        <p:nvPicPr>
          <p:cNvPr id="14" name="Picture 14"/>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12648" y="7570436"/>
            <a:ext cx="2562875" cy="2399492"/>
          </a:xfrm>
          <a:prstGeom prst="rect">
            <a:avLst/>
          </a:prstGeom>
        </p:spPr>
      </p:pic>
      <p:sp>
        <p:nvSpPr>
          <p:cNvPr id="15" name="TextBox 15"/>
          <p:cNvSpPr txBox="1"/>
          <p:nvPr/>
        </p:nvSpPr>
        <p:spPr>
          <a:xfrm rot="-110974" flipV="1">
            <a:off x="21816522" y="2391408"/>
            <a:ext cx="150800" cy="8309967"/>
          </a:xfrm>
          <a:prstGeom prst="rect">
            <a:avLst/>
          </a:prstGeom>
        </p:spPr>
        <p:txBody>
          <a:bodyPr wrap="square" lIns="0" tIns="0" rIns="0" bIns="0" rtlCol="0" anchor="t">
            <a:spAutoFit/>
          </a:bodyPr>
          <a:lstStyle/>
          <a:p>
            <a:pPr algn="ctr">
              <a:lnSpc>
                <a:spcPts val="2717"/>
              </a:lnSpc>
            </a:pPr>
            <a:r>
              <a:rPr lang="en-US" sz="4605" dirty="0" err="1">
                <a:solidFill>
                  <a:srgbClr val="FFFFFF"/>
                </a:solidFill>
                <a:latin typeface="Yanonne Kaffeesatz Regular Bold"/>
              </a:rPr>
              <a:t>Selamat</a:t>
            </a:r>
            <a:r>
              <a:rPr lang="en-US" sz="4605" dirty="0">
                <a:solidFill>
                  <a:srgbClr val="FFFFFF"/>
                </a:solidFill>
                <a:latin typeface="Yanonne Kaffeesatz Regular Bold"/>
              </a:rPr>
              <a:t> </a:t>
            </a:r>
          </a:p>
          <a:p>
            <a:pPr algn="ctr">
              <a:lnSpc>
                <a:spcPts val="2717"/>
              </a:lnSpc>
            </a:pPr>
            <a:endParaRPr lang="en-US" sz="4605" dirty="0">
              <a:solidFill>
                <a:srgbClr val="FFFFFF"/>
              </a:solidFill>
              <a:latin typeface="Yanonne Kaffeesatz Regular Bold"/>
            </a:endParaRPr>
          </a:p>
          <a:p>
            <a:pPr algn="ctr">
              <a:lnSpc>
                <a:spcPts val="2717"/>
              </a:lnSpc>
            </a:pPr>
            <a:r>
              <a:rPr lang="en-US" sz="4605" dirty="0">
                <a:solidFill>
                  <a:srgbClr val="FFFFFF"/>
                </a:solidFill>
                <a:latin typeface="Yanonne Kaffeesatz Regular Bold"/>
              </a:rPr>
              <a:t>Hari </a:t>
            </a:r>
            <a:r>
              <a:rPr lang="en-US" sz="4605" dirty="0" err="1">
                <a:solidFill>
                  <a:srgbClr val="FFFFFF"/>
                </a:solidFill>
                <a:latin typeface="Yanonne Kaffeesatz Regular Bold"/>
              </a:rPr>
              <a:t>Anak</a:t>
            </a:r>
            <a:r>
              <a:rPr lang="en-US" sz="4605" dirty="0">
                <a:solidFill>
                  <a:srgbClr val="FFFFFF"/>
                </a:solidFill>
                <a:latin typeface="Yanonne Kaffeesatz Regular Bold"/>
              </a:rPr>
              <a:t> Nasional</a:t>
            </a:r>
          </a:p>
        </p:txBody>
      </p:sp>
      <p:sp>
        <p:nvSpPr>
          <p:cNvPr id="16" name="TextBox 16"/>
          <p:cNvSpPr txBox="1"/>
          <p:nvPr/>
        </p:nvSpPr>
        <p:spPr>
          <a:xfrm>
            <a:off x="0" y="2414385"/>
            <a:ext cx="16508338" cy="6430645"/>
          </a:xfrm>
          <a:prstGeom prst="rect">
            <a:avLst/>
          </a:prstGeom>
        </p:spPr>
        <p:txBody>
          <a:bodyPr lIns="0" tIns="0" rIns="0" bIns="0" rtlCol="0" anchor="t">
            <a:spAutoFit/>
          </a:bodyPr>
          <a:lstStyle/>
          <a:p>
            <a:pPr algn="ctr">
              <a:lnSpc>
                <a:spcPts val="7279"/>
              </a:lnSpc>
            </a:pPr>
            <a:r>
              <a:rPr lang="en-US" sz="5199">
                <a:solidFill>
                  <a:srgbClr val="FFFFFF"/>
                </a:solidFill>
                <a:latin typeface="Canva Sans"/>
              </a:rPr>
              <a:t>Dahulu kala di pedalaman Sumatra Utara  </a:t>
            </a:r>
          </a:p>
          <a:p>
            <a:pPr algn="ctr">
              <a:lnSpc>
                <a:spcPts val="7279"/>
              </a:lnSpc>
            </a:pPr>
            <a:r>
              <a:rPr lang="en-US" sz="5199">
                <a:solidFill>
                  <a:srgbClr val="FFFFFF"/>
                </a:solidFill>
                <a:latin typeface="Canva Sans"/>
              </a:rPr>
              <a:t>ada seorang pria bernama Toba, tinggal seorang diri di rumah yang sangat sederhana. Kedua orang tuanya sudah sangat lama meninggal. Untuk memenuhi kebutuhan hidupnya Toba bercocok tanam di sawah dan kebun peninggalan milik ayah ibunya.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4091" b="34091"/>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776256" y="-3677929"/>
            <a:ext cx="17047412" cy="17642858"/>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5577069">
            <a:off x="13447119" y="4768240"/>
            <a:ext cx="11539624" cy="11539624"/>
          </a:xfrm>
          <a:prstGeom prst="rect">
            <a:avLst/>
          </a:prstGeom>
        </p:spPr>
      </p:pic>
      <p:pic>
        <p:nvPicPr>
          <p:cNvPr id="5"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2987755">
            <a:off x="-908321" y="7385564"/>
            <a:ext cx="3172841" cy="3745472"/>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335009">
            <a:off x="16258388" y="4609251"/>
            <a:ext cx="4599980" cy="3679984"/>
          </a:xfrm>
          <a:prstGeom prst="rect">
            <a:avLst/>
          </a:prstGeom>
        </p:spPr>
      </p:pic>
      <p:pic>
        <p:nvPicPr>
          <p:cNvPr id="7" name="Picture 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140939">
            <a:off x="14781944" y="8019395"/>
            <a:ext cx="1453904" cy="1342879"/>
          </a:xfrm>
          <a:prstGeom prst="rect">
            <a:avLst/>
          </a:prstGeom>
        </p:spPr>
      </p:pic>
      <p:pic>
        <p:nvPicPr>
          <p:cNvPr id="8" name="Picture 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8715982">
            <a:off x="14081490" y="386424"/>
            <a:ext cx="5695181" cy="7422630"/>
          </a:xfrm>
          <a:prstGeom prst="rect">
            <a:avLst/>
          </a:prstGeom>
        </p:spPr>
      </p:pic>
      <p:pic>
        <p:nvPicPr>
          <p:cNvPr id="9" name="Picture 9"/>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2751798" y="4172009"/>
            <a:ext cx="4394980" cy="4114800"/>
          </a:xfrm>
          <a:prstGeom prst="rect">
            <a:avLst/>
          </a:prstGeom>
        </p:spPr>
      </p:pic>
      <p:pic>
        <p:nvPicPr>
          <p:cNvPr id="10" name="Picture 10"/>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5061810" y="3201305"/>
            <a:ext cx="4394980" cy="4114800"/>
          </a:xfrm>
          <a:prstGeom prst="rect">
            <a:avLst/>
          </a:prstGeom>
        </p:spPr>
      </p:pic>
      <p:pic>
        <p:nvPicPr>
          <p:cNvPr id="11" name="Picture 11"/>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14220057" y="3875364"/>
            <a:ext cx="2532432" cy="1383341"/>
          </a:xfrm>
          <a:prstGeom prst="rect">
            <a:avLst/>
          </a:prstGeom>
        </p:spPr>
      </p:pic>
      <p:pic>
        <p:nvPicPr>
          <p:cNvPr id="12" name="Picture 12"/>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flipH="1">
            <a:off x="14082981" y="5825383"/>
            <a:ext cx="7416726" cy="4922852"/>
          </a:xfrm>
          <a:prstGeom prst="rect">
            <a:avLst/>
          </a:prstGeom>
        </p:spPr>
      </p:pic>
      <p:pic>
        <p:nvPicPr>
          <p:cNvPr id="13" name="Picture 13"/>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12648" y="7570436"/>
            <a:ext cx="2562875" cy="2399492"/>
          </a:xfrm>
          <a:prstGeom prst="rect">
            <a:avLst/>
          </a:prstGeom>
        </p:spPr>
      </p:pic>
      <p:sp>
        <p:nvSpPr>
          <p:cNvPr id="14" name="TextBox 14"/>
          <p:cNvSpPr txBox="1"/>
          <p:nvPr/>
        </p:nvSpPr>
        <p:spPr>
          <a:xfrm>
            <a:off x="678100" y="264450"/>
            <a:ext cx="14830796" cy="9450893"/>
          </a:xfrm>
          <a:prstGeom prst="rect">
            <a:avLst/>
          </a:prstGeom>
        </p:spPr>
        <p:txBody>
          <a:bodyPr lIns="0" tIns="0" rIns="0" bIns="0" rtlCol="0" anchor="t">
            <a:spAutoFit/>
          </a:bodyPr>
          <a:lstStyle/>
          <a:p>
            <a:pPr algn="ctr">
              <a:lnSpc>
                <a:spcPts val="6796"/>
              </a:lnSpc>
            </a:pPr>
            <a:r>
              <a:rPr lang="en-US" sz="4854" dirty="0" err="1">
                <a:solidFill>
                  <a:srgbClr val="FFFFFF"/>
                </a:solidFill>
                <a:latin typeface="Canva Sans"/>
              </a:rPr>
              <a:t>Masyarakat</a:t>
            </a:r>
            <a:r>
              <a:rPr lang="en-US" sz="4854" dirty="0">
                <a:solidFill>
                  <a:srgbClr val="FFFFFF"/>
                </a:solidFill>
                <a:latin typeface="Canva Sans"/>
              </a:rPr>
              <a:t> </a:t>
            </a:r>
            <a:r>
              <a:rPr lang="en-US" sz="4854" dirty="0" err="1">
                <a:solidFill>
                  <a:srgbClr val="FFFFFF"/>
                </a:solidFill>
                <a:latin typeface="Canva Sans"/>
              </a:rPr>
              <a:t>setempat</a:t>
            </a:r>
            <a:r>
              <a:rPr lang="en-US" sz="4854" dirty="0">
                <a:solidFill>
                  <a:srgbClr val="FFFFFF"/>
                </a:solidFill>
                <a:latin typeface="Canva Sans"/>
              </a:rPr>
              <a:t> </a:t>
            </a:r>
            <a:r>
              <a:rPr lang="en-US" sz="4854" dirty="0" err="1">
                <a:solidFill>
                  <a:srgbClr val="FFFFFF"/>
                </a:solidFill>
                <a:latin typeface="Canva Sans"/>
              </a:rPr>
              <a:t>mengenal</a:t>
            </a:r>
            <a:r>
              <a:rPr lang="en-US" sz="4854" dirty="0">
                <a:solidFill>
                  <a:srgbClr val="FFFFFF"/>
                </a:solidFill>
                <a:latin typeface="Canva Sans"/>
              </a:rPr>
              <a:t> </a:t>
            </a:r>
            <a:r>
              <a:rPr lang="en-US" sz="4854" dirty="0" smtClean="0">
                <a:solidFill>
                  <a:srgbClr val="FFFFFF"/>
                </a:solidFill>
                <a:latin typeface="Canva Sans"/>
              </a:rPr>
              <a:t>Toba </a:t>
            </a:r>
            <a:r>
              <a:rPr lang="en-US" sz="4854" dirty="0" err="1">
                <a:solidFill>
                  <a:srgbClr val="FFFFFF"/>
                </a:solidFill>
                <a:latin typeface="Canva Sans"/>
              </a:rPr>
              <a:t>sebagai</a:t>
            </a:r>
            <a:r>
              <a:rPr lang="en-US" sz="4854" dirty="0">
                <a:solidFill>
                  <a:srgbClr val="FFFFFF"/>
                </a:solidFill>
                <a:latin typeface="Canva Sans"/>
              </a:rPr>
              <a:t> </a:t>
            </a:r>
            <a:r>
              <a:rPr lang="en-US" sz="4854" dirty="0" err="1">
                <a:solidFill>
                  <a:srgbClr val="FFFFFF"/>
                </a:solidFill>
                <a:latin typeface="Canva Sans"/>
              </a:rPr>
              <a:t>anak</a:t>
            </a:r>
            <a:r>
              <a:rPr lang="en-US" sz="4854" dirty="0">
                <a:solidFill>
                  <a:srgbClr val="FFFFFF"/>
                </a:solidFill>
                <a:latin typeface="Canva Sans"/>
              </a:rPr>
              <a:t> yang </a:t>
            </a:r>
            <a:r>
              <a:rPr lang="en-US" sz="4854" dirty="0" err="1">
                <a:solidFill>
                  <a:srgbClr val="FFFFFF"/>
                </a:solidFill>
                <a:latin typeface="Canva Sans"/>
              </a:rPr>
              <a:t>baik</a:t>
            </a:r>
            <a:r>
              <a:rPr lang="en-US" sz="4854" dirty="0">
                <a:solidFill>
                  <a:srgbClr val="FFFFFF"/>
                </a:solidFill>
                <a:latin typeface="Canva Sans"/>
              </a:rPr>
              <a:t> </a:t>
            </a:r>
            <a:r>
              <a:rPr lang="en-US" sz="4854" dirty="0" err="1">
                <a:solidFill>
                  <a:srgbClr val="FFFFFF"/>
                </a:solidFill>
                <a:latin typeface="Canva Sans"/>
              </a:rPr>
              <a:t>hati</a:t>
            </a:r>
            <a:r>
              <a:rPr lang="en-US" sz="4854" dirty="0">
                <a:solidFill>
                  <a:srgbClr val="FFFFFF"/>
                </a:solidFill>
                <a:latin typeface="Canva Sans"/>
              </a:rPr>
              <a:t>. </a:t>
            </a:r>
            <a:r>
              <a:rPr lang="en-US" sz="4854" dirty="0" err="1">
                <a:solidFill>
                  <a:srgbClr val="FFFFFF"/>
                </a:solidFill>
                <a:latin typeface="Canva Sans"/>
              </a:rPr>
              <a:t>Selain</a:t>
            </a:r>
            <a:r>
              <a:rPr lang="en-US" sz="4854" dirty="0">
                <a:solidFill>
                  <a:srgbClr val="FFFFFF"/>
                </a:solidFill>
                <a:latin typeface="Canva Sans"/>
              </a:rPr>
              <a:t> </a:t>
            </a:r>
            <a:r>
              <a:rPr lang="en-US" sz="4854" dirty="0" err="1">
                <a:solidFill>
                  <a:srgbClr val="FFFFFF"/>
                </a:solidFill>
                <a:latin typeface="Canva Sans"/>
              </a:rPr>
              <a:t>itu</a:t>
            </a:r>
            <a:r>
              <a:rPr lang="en-US" sz="4854" dirty="0">
                <a:solidFill>
                  <a:srgbClr val="FFFFFF"/>
                </a:solidFill>
                <a:latin typeface="Canva Sans"/>
              </a:rPr>
              <a:t> </a:t>
            </a:r>
            <a:r>
              <a:rPr lang="en-US" sz="4854" dirty="0">
                <a:solidFill>
                  <a:srgbClr val="FFFFFF"/>
                </a:solidFill>
                <a:latin typeface="Canva Sans"/>
              </a:rPr>
              <a:t>T</a:t>
            </a:r>
            <a:r>
              <a:rPr lang="en-US" sz="4854" dirty="0" smtClean="0">
                <a:solidFill>
                  <a:srgbClr val="FFFFFF"/>
                </a:solidFill>
                <a:latin typeface="Canva Sans"/>
              </a:rPr>
              <a:t>oba </a:t>
            </a:r>
            <a:r>
              <a:rPr lang="en-US" sz="4854" dirty="0">
                <a:solidFill>
                  <a:srgbClr val="FFFFFF"/>
                </a:solidFill>
                <a:latin typeface="Canva Sans"/>
              </a:rPr>
              <a:t>juga </a:t>
            </a:r>
            <a:r>
              <a:rPr lang="en-US" sz="4854" dirty="0" err="1">
                <a:solidFill>
                  <a:srgbClr val="FFFFFF"/>
                </a:solidFill>
                <a:latin typeface="Canva Sans"/>
              </a:rPr>
              <a:t>dikenal</a:t>
            </a:r>
            <a:r>
              <a:rPr lang="en-US" sz="4854" dirty="0">
                <a:solidFill>
                  <a:srgbClr val="FFFFFF"/>
                </a:solidFill>
                <a:latin typeface="Canva Sans"/>
              </a:rPr>
              <a:t> </a:t>
            </a:r>
            <a:r>
              <a:rPr lang="en-US" sz="4854" dirty="0" err="1">
                <a:solidFill>
                  <a:srgbClr val="FFFFFF"/>
                </a:solidFill>
                <a:latin typeface="Canva Sans"/>
              </a:rPr>
              <a:t>sebagai</a:t>
            </a:r>
            <a:r>
              <a:rPr lang="en-US" sz="4854" dirty="0">
                <a:solidFill>
                  <a:srgbClr val="FFFFFF"/>
                </a:solidFill>
                <a:latin typeface="Canva Sans"/>
              </a:rPr>
              <a:t> </a:t>
            </a:r>
            <a:r>
              <a:rPr lang="en-US" sz="4854" dirty="0" err="1">
                <a:solidFill>
                  <a:srgbClr val="FFFFFF"/>
                </a:solidFill>
                <a:latin typeface="Canva Sans"/>
              </a:rPr>
              <a:t>anak</a:t>
            </a:r>
            <a:r>
              <a:rPr lang="en-US" sz="4854" dirty="0">
                <a:solidFill>
                  <a:srgbClr val="FFFFFF"/>
                </a:solidFill>
                <a:latin typeface="Canva Sans"/>
              </a:rPr>
              <a:t> yang </a:t>
            </a:r>
            <a:r>
              <a:rPr lang="en-US" sz="4854" dirty="0" err="1">
                <a:solidFill>
                  <a:srgbClr val="FFFFFF"/>
                </a:solidFill>
                <a:latin typeface="Canva Sans"/>
              </a:rPr>
              <a:t>ringan</a:t>
            </a:r>
            <a:r>
              <a:rPr lang="en-US" sz="4854" dirty="0">
                <a:solidFill>
                  <a:srgbClr val="FFFFFF"/>
                </a:solidFill>
                <a:latin typeface="Canva Sans"/>
              </a:rPr>
              <a:t> </a:t>
            </a:r>
            <a:r>
              <a:rPr lang="en-US" sz="4854" dirty="0" err="1">
                <a:solidFill>
                  <a:srgbClr val="FFFFFF"/>
                </a:solidFill>
                <a:latin typeface="Canva Sans"/>
              </a:rPr>
              <a:t>tangan</a:t>
            </a:r>
            <a:r>
              <a:rPr lang="en-US" sz="4854" dirty="0">
                <a:solidFill>
                  <a:srgbClr val="FFFFFF"/>
                </a:solidFill>
                <a:latin typeface="Canva Sans"/>
              </a:rPr>
              <a:t> (</a:t>
            </a:r>
            <a:r>
              <a:rPr lang="en-US" sz="4854" dirty="0" err="1">
                <a:solidFill>
                  <a:srgbClr val="FFFFFF"/>
                </a:solidFill>
                <a:latin typeface="Canva Sans"/>
              </a:rPr>
              <a:t>suka</a:t>
            </a:r>
            <a:r>
              <a:rPr lang="en-US" sz="4854" dirty="0">
                <a:solidFill>
                  <a:srgbClr val="FFFFFF"/>
                </a:solidFill>
                <a:latin typeface="Canva Sans"/>
              </a:rPr>
              <a:t> </a:t>
            </a:r>
            <a:r>
              <a:rPr lang="en-US" sz="4854" dirty="0" err="1">
                <a:solidFill>
                  <a:srgbClr val="FFFFFF"/>
                </a:solidFill>
                <a:latin typeface="Canva Sans"/>
              </a:rPr>
              <a:t>menolong</a:t>
            </a:r>
            <a:r>
              <a:rPr lang="en-US" sz="4854" dirty="0">
                <a:solidFill>
                  <a:srgbClr val="FFFFFF"/>
                </a:solidFill>
                <a:latin typeface="Canva Sans"/>
              </a:rPr>
              <a:t> orang lain), </a:t>
            </a:r>
            <a:r>
              <a:rPr lang="en-US" sz="4854" dirty="0" err="1">
                <a:solidFill>
                  <a:srgbClr val="FFFFFF"/>
                </a:solidFill>
                <a:latin typeface="Canva Sans"/>
              </a:rPr>
              <a:t>dia</a:t>
            </a:r>
            <a:r>
              <a:rPr lang="en-US" sz="4854" dirty="0">
                <a:solidFill>
                  <a:srgbClr val="FFFFFF"/>
                </a:solidFill>
                <a:latin typeface="Canva Sans"/>
              </a:rPr>
              <a:t> </a:t>
            </a:r>
            <a:r>
              <a:rPr lang="en-US" sz="4854" dirty="0" err="1">
                <a:solidFill>
                  <a:srgbClr val="FFFFFF"/>
                </a:solidFill>
                <a:latin typeface="Canva Sans"/>
              </a:rPr>
              <a:t>tak</a:t>
            </a:r>
            <a:r>
              <a:rPr lang="en-US" sz="4854" dirty="0">
                <a:solidFill>
                  <a:srgbClr val="FFFFFF"/>
                </a:solidFill>
                <a:latin typeface="Canva Sans"/>
              </a:rPr>
              <a:t> </a:t>
            </a:r>
            <a:r>
              <a:rPr lang="en-US" sz="4854" dirty="0" err="1">
                <a:solidFill>
                  <a:srgbClr val="FFFFFF"/>
                </a:solidFill>
                <a:latin typeface="Canva Sans"/>
              </a:rPr>
              <a:t>pernah</a:t>
            </a:r>
            <a:r>
              <a:rPr lang="en-US" sz="4854" dirty="0">
                <a:solidFill>
                  <a:srgbClr val="FFFFFF"/>
                </a:solidFill>
                <a:latin typeface="Canva Sans"/>
              </a:rPr>
              <a:t> </a:t>
            </a:r>
            <a:r>
              <a:rPr lang="en-US" sz="4854" dirty="0" err="1">
                <a:solidFill>
                  <a:srgbClr val="FFFFFF"/>
                </a:solidFill>
                <a:latin typeface="Canva Sans"/>
              </a:rPr>
              <a:t>tinggal</a:t>
            </a:r>
            <a:r>
              <a:rPr lang="en-US" sz="4854" dirty="0">
                <a:solidFill>
                  <a:srgbClr val="FFFFFF"/>
                </a:solidFill>
                <a:latin typeface="Canva Sans"/>
              </a:rPr>
              <a:t> </a:t>
            </a:r>
            <a:r>
              <a:rPr lang="en-US" sz="4854" dirty="0" err="1">
                <a:solidFill>
                  <a:srgbClr val="FFFFFF"/>
                </a:solidFill>
                <a:latin typeface="Canva Sans"/>
              </a:rPr>
              <a:t>diam</a:t>
            </a:r>
            <a:r>
              <a:rPr lang="en-US" sz="4854" dirty="0">
                <a:solidFill>
                  <a:srgbClr val="FFFFFF"/>
                </a:solidFill>
                <a:latin typeface="Canva Sans"/>
              </a:rPr>
              <a:t> </a:t>
            </a:r>
            <a:r>
              <a:rPr lang="en-US" sz="4854" dirty="0" err="1">
                <a:solidFill>
                  <a:srgbClr val="FFFFFF"/>
                </a:solidFill>
                <a:latin typeface="Canva Sans"/>
              </a:rPr>
              <a:t>melihat</a:t>
            </a:r>
            <a:r>
              <a:rPr lang="en-US" sz="4854" dirty="0">
                <a:solidFill>
                  <a:srgbClr val="FFFFFF"/>
                </a:solidFill>
                <a:latin typeface="Canva Sans"/>
              </a:rPr>
              <a:t> orang </a:t>
            </a:r>
            <a:r>
              <a:rPr lang="en-US" sz="4854" dirty="0" err="1">
                <a:solidFill>
                  <a:srgbClr val="FFFFFF"/>
                </a:solidFill>
                <a:latin typeface="Canva Sans"/>
              </a:rPr>
              <a:t>tua</a:t>
            </a:r>
            <a:r>
              <a:rPr lang="en-US" sz="4854" dirty="0">
                <a:solidFill>
                  <a:srgbClr val="FFFFFF"/>
                </a:solidFill>
                <a:latin typeface="Canva Sans"/>
              </a:rPr>
              <a:t> yang </a:t>
            </a:r>
            <a:r>
              <a:rPr lang="en-US" sz="4854" dirty="0" err="1">
                <a:solidFill>
                  <a:srgbClr val="FFFFFF"/>
                </a:solidFill>
                <a:latin typeface="Canva Sans"/>
              </a:rPr>
              <a:t>kesusahan</a:t>
            </a:r>
            <a:r>
              <a:rPr lang="en-US" sz="4854" dirty="0">
                <a:solidFill>
                  <a:srgbClr val="FFFFFF"/>
                </a:solidFill>
                <a:latin typeface="Canva Sans"/>
              </a:rPr>
              <a:t>.</a:t>
            </a:r>
          </a:p>
          <a:p>
            <a:pPr algn="ctr">
              <a:lnSpc>
                <a:spcPts val="6796"/>
              </a:lnSpc>
            </a:pPr>
            <a:r>
              <a:rPr lang="en-US" sz="4854" dirty="0" err="1">
                <a:solidFill>
                  <a:srgbClr val="FFFFFF"/>
                </a:solidFill>
                <a:latin typeface="Canva Sans"/>
              </a:rPr>
              <a:t>Pada</a:t>
            </a:r>
            <a:r>
              <a:rPr lang="en-US" sz="4854" dirty="0">
                <a:solidFill>
                  <a:srgbClr val="FFFFFF"/>
                </a:solidFill>
                <a:latin typeface="Canva Sans"/>
              </a:rPr>
              <a:t> </a:t>
            </a:r>
            <a:r>
              <a:rPr lang="en-US" sz="4854" dirty="0" err="1">
                <a:solidFill>
                  <a:srgbClr val="FFFFFF"/>
                </a:solidFill>
                <a:latin typeface="Canva Sans"/>
              </a:rPr>
              <a:t>suatu</a:t>
            </a:r>
            <a:r>
              <a:rPr lang="en-US" sz="4854" dirty="0">
                <a:solidFill>
                  <a:srgbClr val="FFFFFF"/>
                </a:solidFill>
                <a:latin typeface="Canva Sans"/>
              </a:rPr>
              <a:t> </a:t>
            </a:r>
            <a:r>
              <a:rPr lang="en-US" sz="4854" dirty="0" err="1">
                <a:solidFill>
                  <a:srgbClr val="FFFFFF"/>
                </a:solidFill>
                <a:latin typeface="Canva Sans"/>
              </a:rPr>
              <a:t>hari</a:t>
            </a:r>
            <a:r>
              <a:rPr lang="en-US" sz="4854" dirty="0">
                <a:solidFill>
                  <a:srgbClr val="FFFFFF"/>
                </a:solidFill>
                <a:latin typeface="Canva Sans"/>
              </a:rPr>
              <a:t>, Toba </a:t>
            </a:r>
            <a:r>
              <a:rPr lang="en-US" sz="4854" dirty="0" err="1">
                <a:solidFill>
                  <a:srgbClr val="FFFFFF"/>
                </a:solidFill>
                <a:latin typeface="Canva Sans"/>
              </a:rPr>
              <a:t>pergi</a:t>
            </a:r>
            <a:r>
              <a:rPr lang="en-US" sz="4854" dirty="0">
                <a:solidFill>
                  <a:srgbClr val="FFFFFF"/>
                </a:solidFill>
                <a:latin typeface="Canva Sans"/>
              </a:rPr>
              <a:t> </a:t>
            </a:r>
            <a:r>
              <a:rPr lang="en-US" sz="4854" dirty="0" err="1">
                <a:solidFill>
                  <a:srgbClr val="FFFFFF"/>
                </a:solidFill>
                <a:latin typeface="Canva Sans"/>
              </a:rPr>
              <a:t>ke</a:t>
            </a:r>
            <a:r>
              <a:rPr lang="en-US" sz="4854" dirty="0">
                <a:solidFill>
                  <a:srgbClr val="FFFFFF"/>
                </a:solidFill>
                <a:latin typeface="Canva Sans"/>
              </a:rPr>
              <a:t> </a:t>
            </a:r>
            <a:r>
              <a:rPr lang="en-US" sz="4854" dirty="0" err="1">
                <a:solidFill>
                  <a:srgbClr val="FFFFFF"/>
                </a:solidFill>
                <a:latin typeface="Canva Sans"/>
              </a:rPr>
              <a:t>sungai</a:t>
            </a:r>
            <a:r>
              <a:rPr lang="en-US" sz="4854" dirty="0">
                <a:solidFill>
                  <a:srgbClr val="FFFFFF"/>
                </a:solidFill>
                <a:latin typeface="Canva Sans"/>
              </a:rPr>
              <a:t> </a:t>
            </a:r>
            <a:r>
              <a:rPr lang="en-US" sz="4854" dirty="0" err="1">
                <a:solidFill>
                  <a:srgbClr val="FFFFFF"/>
                </a:solidFill>
                <a:latin typeface="Canva Sans"/>
              </a:rPr>
              <a:t>untuk</a:t>
            </a:r>
            <a:r>
              <a:rPr lang="en-US" sz="4854" dirty="0">
                <a:solidFill>
                  <a:srgbClr val="FFFFFF"/>
                </a:solidFill>
                <a:latin typeface="Canva Sans"/>
              </a:rPr>
              <a:t> </a:t>
            </a:r>
            <a:r>
              <a:rPr lang="en-US" sz="4854" dirty="0" err="1">
                <a:solidFill>
                  <a:srgbClr val="FFFFFF"/>
                </a:solidFill>
                <a:latin typeface="Canva Sans"/>
              </a:rPr>
              <a:t>memancing</a:t>
            </a:r>
            <a:r>
              <a:rPr lang="en-US" sz="4854" dirty="0">
                <a:solidFill>
                  <a:srgbClr val="FFFFFF"/>
                </a:solidFill>
                <a:latin typeface="Canva Sans"/>
              </a:rPr>
              <a:t> </a:t>
            </a:r>
            <a:r>
              <a:rPr lang="en-US" sz="4854" dirty="0" err="1">
                <a:solidFill>
                  <a:srgbClr val="FFFFFF"/>
                </a:solidFill>
                <a:latin typeface="Canva Sans"/>
              </a:rPr>
              <a:t>ikan</a:t>
            </a:r>
            <a:r>
              <a:rPr lang="en-US" sz="4854" dirty="0">
                <a:solidFill>
                  <a:srgbClr val="FFFFFF"/>
                </a:solidFill>
                <a:latin typeface="Canva Sans"/>
              </a:rPr>
              <a:t>. </a:t>
            </a:r>
            <a:r>
              <a:rPr lang="en-US" sz="4854" dirty="0" err="1">
                <a:solidFill>
                  <a:srgbClr val="FFFFFF"/>
                </a:solidFill>
                <a:latin typeface="Canva Sans"/>
              </a:rPr>
              <a:t>Setelah</a:t>
            </a:r>
            <a:r>
              <a:rPr lang="en-US" sz="4854" dirty="0">
                <a:solidFill>
                  <a:srgbClr val="FFFFFF"/>
                </a:solidFill>
                <a:latin typeface="Canva Sans"/>
              </a:rPr>
              <a:t> lama </a:t>
            </a:r>
            <a:r>
              <a:rPr lang="en-US" sz="4854" dirty="0" err="1">
                <a:solidFill>
                  <a:srgbClr val="FFFFFF"/>
                </a:solidFill>
                <a:latin typeface="Canva Sans"/>
              </a:rPr>
              <a:t>menunggu</a:t>
            </a:r>
            <a:r>
              <a:rPr lang="en-US" sz="4854" dirty="0">
                <a:solidFill>
                  <a:srgbClr val="FFFFFF"/>
                </a:solidFill>
                <a:latin typeface="Canva Sans"/>
              </a:rPr>
              <a:t>, Toba </a:t>
            </a:r>
            <a:r>
              <a:rPr lang="en-US" sz="4854" dirty="0" err="1">
                <a:solidFill>
                  <a:srgbClr val="FFFFFF"/>
                </a:solidFill>
                <a:latin typeface="Canva Sans"/>
              </a:rPr>
              <a:t>merasakan</a:t>
            </a:r>
            <a:r>
              <a:rPr lang="en-US" sz="4854" dirty="0">
                <a:solidFill>
                  <a:srgbClr val="FFFFFF"/>
                </a:solidFill>
                <a:latin typeface="Canva Sans"/>
              </a:rPr>
              <a:t> </a:t>
            </a:r>
            <a:r>
              <a:rPr lang="en-US" sz="4854" dirty="0" err="1" smtClean="0">
                <a:solidFill>
                  <a:srgbClr val="FFFFFF"/>
                </a:solidFill>
                <a:latin typeface="Canva Sans"/>
              </a:rPr>
              <a:t>pancingannya</a:t>
            </a:r>
            <a:r>
              <a:rPr lang="en-US" sz="4854" dirty="0" smtClean="0">
                <a:solidFill>
                  <a:srgbClr val="FFFFFF"/>
                </a:solidFill>
                <a:latin typeface="Canva Sans"/>
              </a:rPr>
              <a:t> </a:t>
            </a:r>
            <a:r>
              <a:rPr lang="en-US" sz="4854" dirty="0" err="1">
                <a:solidFill>
                  <a:srgbClr val="FFFFFF"/>
                </a:solidFill>
                <a:latin typeface="Canva Sans"/>
              </a:rPr>
              <a:t>ada</a:t>
            </a:r>
            <a:r>
              <a:rPr lang="en-US" sz="4854" dirty="0">
                <a:solidFill>
                  <a:srgbClr val="FFFFFF"/>
                </a:solidFill>
                <a:latin typeface="Canva Sans"/>
              </a:rPr>
              <a:t> yang </a:t>
            </a:r>
            <a:r>
              <a:rPr lang="en-US" sz="4854" dirty="0" err="1">
                <a:solidFill>
                  <a:srgbClr val="FFFFFF"/>
                </a:solidFill>
                <a:latin typeface="Canva Sans"/>
              </a:rPr>
              <a:t>menarik</a:t>
            </a:r>
            <a:r>
              <a:rPr lang="en-US" sz="4854" dirty="0">
                <a:solidFill>
                  <a:srgbClr val="FFFFFF"/>
                </a:solidFill>
                <a:latin typeface="Canva Sans"/>
              </a:rPr>
              <a:t>. </a:t>
            </a:r>
            <a:r>
              <a:rPr lang="en-US" sz="4854" dirty="0" err="1">
                <a:solidFill>
                  <a:srgbClr val="FFFFFF"/>
                </a:solidFill>
                <a:latin typeface="Canva Sans"/>
              </a:rPr>
              <a:t>Dengan</a:t>
            </a:r>
            <a:r>
              <a:rPr lang="en-US" sz="4854" dirty="0">
                <a:solidFill>
                  <a:srgbClr val="FFFFFF"/>
                </a:solidFill>
                <a:latin typeface="Canva Sans"/>
              </a:rPr>
              <a:t> </a:t>
            </a:r>
            <a:r>
              <a:rPr lang="en-US" sz="4854" dirty="0" err="1">
                <a:solidFill>
                  <a:srgbClr val="FFFFFF"/>
                </a:solidFill>
                <a:latin typeface="Canva Sans"/>
              </a:rPr>
              <a:t>sekuat</a:t>
            </a:r>
            <a:r>
              <a:rPr lang="en-US" sz="4854" dirty="0">
                <a:solidFill>
                  <a:srgbClr val="FFFFFF"/>
                </a:solidFill>
                <a:latin typeface="Canva Sans"/>
              </a:rPr>
              <a:t> </a:t>
            </a:r>
            <a:r>
              <a:rPr lang="en-US" sz="4854" dirty="0" err="1">
                <a:solidFill>
                  <a:srgbClr val="FFFFFF"/>
                </a:solidFill>
                <a:latin typeface="Canva Sans"/>
              </a:rPr>
              <a:t>tenaga</a:t>
            </a:r>
            <a:r>
              <a:rPr lang="en-US" sz="4854" dirty="0">
                <a:solidFill>
                  <a:srgbClr val="FFFFFF"/>
                </a:solidFill>
                <a:latin typeface="Canva Sans"/>
              </a:rPr>
              <a:t> </a:t>
            </a:r>
            <a:r>
              <a:rPr lang="en-US" sz="4854" dirty="0" err="1">
                <a:solidFill>
                  <a:srgbClr val="FFFFFF"/>
                </a:solidFill>
                <a:latin typeface="Canva Sans"/>
              </a:rPr>
              <a:t>dia</a:t>
            </a:r>
            <a:r>
              <a:rPr lang="en-US" sz="4854" dirty="0">
                <a:solidFill>
                  <a:srgbClr val="FFFFFF"/>
                </a:solidFill>
                <a:latin typeface="Canva Sans"/>
              </a:rPr>
              <a:t> </a:t>
            </a:r>
            <a:r>
              <a:rPr lang="en-US" sz="4854" dirty="0" err="1">
                <a:solidFill>
                  <a:srgbClr val="FFFFFF"/>
                </a:solidFill>
                <a:latin typeface="Canva Sans"/>
              </a:rPr>
              <a:t>menarik</a:t>
            </a:r>
            <a:r>
              <a:rPr lang="en-US" sz="4854" dirty="0">
                <a:solidFill>
                  <a:srgbClr val="FFFFFF"/>
                </a:solidFill>
                <a:latin typeface="Canva Sans"/>
              </a:rPr>
              <a:t> </a:t>
            </a:r>
            <a:r>
              <a:rPr lang="en-US" sz="4854" dirty="0" err="1">
                <a:solidFill>
                  <a:srgbClr val="FFFFFF"/>
                </a:solidFill>
                <a:latin typeface="Canva Sans"/>
              </a:rPr>
              <a:t>pancingannya</a:t>
            </a:r>
            <a:r>
              <a:rPr lang="en-US" sz="4854" dirty="0">
                <a:solidFill>
                  <a:srgbClr val="FFFFFF"/>
                </a:solidFill>
                <a:latin typeface="Canva Sans"/>
              </a:rPr>
              <a:t>, </a:t>
            </a:r>
            <a:r>
              <a:rPr lang="en-US" sz="4854" dirty="0" err="1">
                <a:solidFill>
                  <a:srgbClr val="FFFFFF"/>
                </a:solidFill>
                <a:latin typeface="Canva Sans"/>
              </a:rPr>
              <a:t>Ternyata</a:t>
            </a:r>
            <a:r>
              <a:rPr lang="en-US" sz="4854" dirty="0">
                <a:solidFill>
                  <a:srgbClr val="FFFFFF"/>
                </a:solidFill>
                <a:latin typeface="Canva Sans"/>
              </a:rPr>
              <a:t> yang </a:t>
            </a:r>
            <a:r>
              <a:rPr lang="en-US" sz="4854" dirty="0" err="1">
                <a:solidFill>
                  <a:srgbClr val="FFFFFF"/>
                </a:solidFill>
                <a:latin typeface="Canva Sans"/>
              </a:rPr>
              <a:t>ia</a:t>
            </a:r>
            <a:r>
              <a:rPr lang="en-US" sz="4854" dirty="0">
                <a:solidFill>
                  <a:srgbClr val="FFFFFF"/>
                </a:solidFill>
                <a:latin typeface="Canva Sans"/>
              </a:rPr>
              <a:t> </a:t>
            </a:r>
            <a:r>
              <a:rPr lang="en-US" sz="4854" dirty="0" err="1">
                <a:solidFill>
                  <a:srgbClr val="FFFFFF"/>
                </a:solidFill>
                <a:latin typeface="Canva Sans"/>
              </a:rPr>
              <a:t>dapatkan</a:t>
            </a:r>
            <a:r>
              <a:rPr lang="en-US" sz="4854" dirty="0">
                <a:solidFill>
                  <a:srgbClr val="FFFFFF"/>
                </a:solidFill>
                <a:latin typeface="Canva Sans"/>
              </a:rPr>
              <a:t> </a:t>
            </a:r>
            <a:r>
              <a:rPr lang="en-US" sz="4854" dirty="0" err="1">
                <a:solidFill>
                  <a:srgbClr val="FFFFFF"/>
                </a:solidFill>
                <a:latin typeface="Canva Sans"/>
              </a:rPr>
              <a:t>adalah</a:t>
            </a:r>
            <a:r>
              <a:rPr lang="en-US" sz="4854" dirty="0">
                <a:solidFill>
                  <a:srgbClr val="FFFFFF"/>
                </a:solidFill>
                <a:latin typeface="Canva Sans"/>
              </a:rPr>
              <a:t> </a:t>
            </a:r>
            <a:r>
              <a:rPr lang="en-US" sz="4854" dirty="0" err="1">
                <a:solidFill>
                  <a:srgbClr val="FFFFFF"/>
                </a:solidFill>
                <a:latin typeface="Canva Sans"/>
              </a:rPr>
              <a:t>seekor</a:t>
            </a:r>
            <a:r>
              <a:rPr lang="en-US" sz="4854" dirty="0">
                <a:solidFill>
                  <a:srgbClr val="FFFFFF"/>
                </a:solidFill>
                <a:latin typeface="Canva Sans"/>
              </a:rPr>
              <a:t> </a:t>
            </a:r>
            <a:r>
              <a:rPr lang="en-US" sz="4854" dirty="0" err="1">
                <a:solidFill>
                  <a:srgbClr val="FFFFFF"/>
                </a:solidFill>
                <a:latin typeface="Canva Sans"/>
              </a:rPr>
              <a:t>ikan</a:t>
            </a:r>
            <a:r>
              <a:rPr lang="en-US" sz="4854" dirty="0">
                <a:solidFill>
                  <a:srgbClr val="FFFFFF"/>
                </a:solidFill>
                <a:latin typeface="Canva Sans"/>
              </a:rPr>
              <a:t> yang </a:t>
            </a:r>
            <a:r>
              <a:rPr lang="en-US" sz="4854" dirty="0" err="1">
                <a:solidFill>
                  <a:srgbClr val="FFFFFF"/>
                </a:solidFill>
                <a:latin typeface="Canva Sans"/>
              </a:rPr>
              <a:t>sangat</a:t>
            </a:r>
            <a:r>
              <a:rPr lang="en-US" sz="4854" dirty="0">
                <a:solidFill>
                  <a:srgbClr val="FFFFFF"/>
                </a:solidFill>
                <a:latin typeface="Canva Sans"/>
              </a:rPr>
              <a:t> </a:t>
            </a:r>
            <a:r>
              <a:rPr lang="en-US" sz="4854" dirty="0" err="1">
                <a:solidFill>
                  <a:srgbClr val="FFFFFF"/>
                </a:solidFill>
                <a:latin typeface="Canva Sans"/>
              </a:rPr>
              <a:t>besar</a:t>
            </a:r>
            <a:r>
              <a:rPr lang="en-US" sz="4854" dirty="0">
                <a:solidFill>
                  <a:srgbClr val="FFFFFF"/>
                </a:solidFill>
                <a:latin typeface="Canva Sans"/>
              </a:rPr>
              <a:t>.</a:t>
            </a:r>
          </a:p>
        </p:txBody>
      </p:sp>
      <p:pic>
        <p:nvPicPr>
          <p:cNvPr id="15" name="Picture 15"/>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15641335" y="8693566"/>
            <a:ext cx="2917042" cy="159343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4091" b="34091"/>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93148">
            <a:off x="-2171719" y="-4394859"/>
            <a:ext cx="22631438" cy="23421928"/>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5577069">
            <a:off x="13447119" y="4768240"/>
            <a:ext cx="11539624" cy="11539624"/>
          </a:xfrm>
          <a:prstGeom prst="rect">
            <a:avLst/>
          </a:prstGeom>
        </p:spPr>
      </p:pic>
      <p:pic>
        <p:nvPicPr>
          <p:cNvPr id="5"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2987755">
            <a:off x="-908321" y="7385564"/>
            <a:ext cx="3172841" cy="3745472"/>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335009">
            <a:off x="16258388" y="4609251"/>
            <a:ext cx="4599980" cy="3679984"/>
          </a:xfrm>
          <a:prstGeom prst="rect">
            <a:avLst/>
          </a:prstGeom>
        </p:spPr>
      </p:pic>
      <p:pic>
        <p:nvPicPr>
          <p:cNvPr id="7" name="Picture 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140939">
            <a:off x="14781944" y="8019395"/>
            <a:ext cx="1453904" cy="1342879"/>
          </a:xfrm>
          <a:prstGeom prst="rect">
            <a:avLst/>
          </a:prstGeom>
        </p:spPr>
      </p:pic>
      <p:pic>
        <p:nvPicPr>
          <p:cNvPr id="8" name="Picture 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8715982">
            <a:off x="14081490" y="386424"/>
            <a:ext cx="5695181" cy="7422630"/>
          </a:xfrm>
          <a:prstGeom prst="rect">
            <a:avLst/>
          </a:prstGeom>
        </p:spPr>
      </p:pic>
      <p:pic>
        <p:nvPicPr>
          <p:cNvPr id="9" name="Picture 9"/>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2751798" y="4172009"/>
            <a:ext cx="4394980" cy="4114800"/>
          </a:xfrm>
          <a:prstGeom prst="rect">
            <a:avLst/>
          </a:prstGeom>
        </p:spPr>
      </p:pic>
      <p:pic>
        <p:nvPicPr>
          <p:cNvPr id="10" name="Picture 10"/>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5061810" y="3201305"/>
            <a:ext cx="4394980" cy="4114800"/>
          </a:xfrm>
          <a:prstGeom prst="rect">
            <a:avLst/>
          </a:prstGeom>
        </p:spPr>
      </p:pic>
      <p:pic>
        <p:nvPicPr>
          <p:cNvPr id="11" name="Picture 11"/>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16525128" y="0"/>
            <a:ext cx="2532432" cy="1383341"/>
          </a:xfrm>
          <a:prstGeom prst="rect">
            <a:avLst/>
          </a:prstGeom>
        </p:spPr>
      </p:pic>
      <p:pic>
        <p:nvPicPr>
          <p:cNvPr id="12" name="Picture 12"/>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flipH="1">
            <a:off x="14082981" y="5825383"/>
            <a:ext cx="7416726" cy="4922852"/>
          </a:xfrm>
          <a:prstGeom prst="rect">
            <a:avLst/>
          </a:prstGeom>
        </p:spPr>
      </p:pic>
      <p:pic>
        <p:nvPicPr>
          <p:cNvPr id="13" name="Picture 13"/>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12648" y="7570436"/>
            <a:ext cx="2562875" cy="2399492"/>
          </a:xfrm>
          <a:prstGeom prst="rect">
            <a:avLst/>
          </a:prstGeom>
        </p:spPr>
      </p:pic>
      <p:sp>
        <p:nvSpPr>
          <p:cNvPr id="14" name="TextBox 14"/>
          <p:cNvSpPr txBox="1"/>
          <p:nvPr/>
        </p:nvSpPr>
        <p:spPr>
          <a:xfrm>
            <a:off x="1643181" y="6153209"/>
            <a:ext cx="15847028" cy="3783087"/>
          </a:xfrm>
          <a:prstGeom prst="rect">
            <a:avLst/>
          </a:prstGeom>
        </p:spPr>
        <p:txBody>
          <a:bodyPr lIns="0" tIns="0" rIns="0" bIns="0" rtlCol="0" anchor="t">
            <a:spAutoFit/>
          </a:bodyPr>
          <a:lstStyle/>
          <a:p>
            <a:pPr algn="ctr">
              <a:lnSpc>
                <a:spcPts val="5879"/>
              </a:lnSpc>
            </a:pPr>
            <a:r>
              <a:rPr lang="en-US" sz="4199" dirty="0" err="1">
                <a:solidFill>
                  <a:srgbClr val="45291D"/>
                </a:solidFill>
                <a:latin typeface="Canva Sans"/>
              </a:rPr>
              <a:t>Dia</a:t>
            </a:r>
            <a:r>
              <a:rPr lang="en-US" sz="4199" dirty="0">
                <a:solidFill>
                  <a:srgbClr val="45291D"/>
                </a:solidFill>
                <a:latin typeface="Canva Sans"/>
              </a:rPr>
              <a:t> pun  </a:t>
            </a:r>
            <a:r>
              <a:rPr lang="en-US" sz="4199" dirty="0" err="1">
                <a:solidFill>
                  <a:srgbClr val="45291D"/>
                </a:solidFill>
                <a:latin typeface="Canva Sans"/>
              </a:rPr>
              <a:t>mengajak</a:t>
            </a:r>
            <a:r>
              <a:rPr lang="en-US" sz="4199" dirty="0">
                <a:solidFill>
                  <a:srgbClr val="45291D"/>
                </a:solidFill>
                <a:latin typeface="Canva Sans"/>
              </a:rPr>
              <a:t> </a:t>
            </a:r>
            <a:r>
              <a:rPr lang="en-US" sz="4199" dirty="0" err="1">
                <a:solidFill>
                  <a:srgbClr val="45291D"/>
                </a:solidFill>
                <a:latin typeface="Canva Sans"/>
              </a:rPr>
              <a:t>wanita</a:t>
            </a:r>
            <a:r>
              <a:rPr lang="en-US" sz="4199" dirty="0">
                <a:solidFill>
                  <a:srgbClr val="45291D"/>
                </a:solidFill>
                <a:latin typeface="Canva Sans"/>
              </a:rPr>
              <a:t> </a:t>
            </a:r>
            <a:r>
              <a:rPr lang="en-US" sz="4199" dirty="0" err="1">
                <a:solidFill>
                  <a:srgbClr val="45291D"/>
                </a:solidFill>
                <a:latin typeface="Canva Sans"/>
              </a:rPr>
              <a:t>cantik</a:t>
            </a:r>
            <a:r>
              <a:rPr lang="en-US" sz="4199" dirty="0">
                <a:solidFill>
                  <a:srgbClr val="45291D"/>
                </a:solidFill>
                <a:latin typeface="Canva Sans"/>
              </a:rPr>
              <a:t> </a:t>
            </a:r>
            <a:r>
              <a:rPr lang="en-US" sz="4199" dirty="0" err="1">
                <a:solidFill>
                  <a:srgbClr val="45291D"/>
                </a:solidFill>
                <a:latin typeface="Canva Sans"/>
              </a:rPr>
              <a:t>itu</a:t>
            </a:r>
            <a:r>
              <a:rPr lang="en-US" sz="4199" dirty="0">
                <a:solidFill>
                  <a:srgbClr val="45291D"/>
                </a:solidFill>
                <a:latin typeface="Canva Sans"/>
              </a:rPr>
              <a:t> </a:t>
            </a:r>
            <a:r>
              <a:rPr lang="en-US" sz="4199" dirty="0" err="1">
                <a:solidFill>
                  <a:srgbClr val="45291D"/>
                </a:solidFill>
                <a:latin typeface="Canva Sans"/>
              </a:rPr>
              <a:t>untuk</a:t>
            </a:r>
            <a:r>
              <a:rPr lang="en-US" sz="4199" dirty="0">
                <a:solidFill>
                  <a:srgbClr val="45291D"/>
                </a:solidFill>
                <a:latin typeface="Canva Sans"/>
              </a:rPr>
              <a:t> </a:t>
            </a:r>
            <a:r>
              <a:rPr lang="en-US" sz="4199" dirty="0" err="1">
                <a:solidFill>
                  <a:srgbClr val="45291D"/>
                </a:solidFill>
                <a:latin typeface="Canva Sans"/>
              </a:rPr>
              <a:t>menikah</a:t>
            </a:r>
            <a:r>
              <a:rPr lang="en-US" sz="4199" dirty="0">
                <a:solidFill>
                  <a:srgbClr val="45291D"/>
                </a:solidFill>
                <a:latin typeface="Canva Sans"/>
              </a:rPr>
              <a:t>. </a:t>
            </a:r>
            <a:r>
              <a:rPr lang="en-US" sz="4199" dirty="0" err="1">
                <a:solidFill>
                  <a:srgbClr val="45291D"/>
                </a:solidFill>
                <a:latin typeface="Canva Sans"/>
              </a:rPr>
              <a:t>Wanita</a:t>
            </a:r>
            <a:r>
              <a:rPr lang="en-US" sz="4199" dirty="0">
                <a:solidFill>
                  <a:srgbClr val="45291D"/>
                </a:solidFill>
                <a:latin typeface="Canva Sans"/>
              </a:rPr>
              <a:t> </a:t>
            </a:r>
            <a:r>
              <a:rPr lang="en-US" sz="4199" dirty="0" err="1">
                <a:solidFill>
                  <a:srgbClr val="45291D"/>
                </a:solidFill>
                <a:latin typeface="Canva Sans"/>
              </a:rPr>
              <a:t>itu</a:t>
            </a:r>
            <a:r>
              <a:rPr lang="en-US" sz="4199" dirty="0">
                <a:solidFill>
                  <a:srgbClr val="45291D"/>
                </a:solidFill>
                <a:latin typeface="Canva Sans"/>
              </a:rPr>
              <a:t> </a:t>
            </a:r>
            <a:r>
              <a:rPr lang="en-US" sz="4199" dirty="0" err="1">
                <a:solidFill>
                  <a:srgbClr val="45291D"/>
                </a:solidFill>
                <a:latin typeface="Canva Sans"/>
              </a:rPr>
              <a:t>mau</a:t>
            </a:r>
            <a:r>
              <a:rPr lang="en-US" sz="4199" dirty="0">
                <a:solidFill>
                  <a:srgbClr val="45291D"/>
                </a:solidFill>
                <a:latin typeface="Canva Sans"/>
              </a:rPr>
              <a:t> </a:t>
            </a:r>
            <a:r>
              <a:rPr lang="en-US" sz="4199" dirty="0" err="1">
                <a:solidFill>
                  <a:srgbClr val="45291D"/>
                </a:solidFill>
                <a:latin typeface="Canva Sans"/>
              </a:rPr>
              <a:t>menikah</a:t>
            </a:r>
            <a:r>
              <a:rPr lang="en-US" sz="4199" dirty="0">
                <a:solidFill>
                  <a:srgbClr val="45291D"/>
                </a:solidFill>
                <a:latin typeface="Canva Sans"/>
              </a:rPr>
              <a:t> </a:t>
            </a:r>
            <a:r>
              <a:rPr lang="en-US" sz="4199" dirty="0" err="1">
                <a:solidFill>
                  <a:srgbClr val="45291D"/>
                </a:solidFill>
                <a:latin typeface="Canva Sans"/>
              </a:rPr>
              <a:t>dengannya</a:t>
            </a:r>
            <a:r>
              <a:rPr lang="en-US" sz="4199" dirty="0">
                <a:solidFill>
                  <a:srgbClr val="45291D"/>
                </a:solidFill>
                <a:latin typeface="Canva Sans"/>
              </a:rPr>
              <a:t> </a:t>
            </a:r>
            <a:r>
              <a:rPr lang="en-US" sz="4199" dirty="0" err="1">
                <a:solidFill>
                  <a:srgbClr val="45291D"/>
                </a:solidFill>
                <a:latin typeface="Canva Sans"/>
              </a:rPr>
              <a:t>asalkan</a:t>
            </a:r>
            <a:r>
              <a:rPr lang="en-US" sz="4199" dirty="0">
                <a:solidFill>
                  <a:srgbClr val="45291D"/>
                </a:solidFill>
                <a:latin typeface="Canva Sans"/>
              </a:rPr>
              <a:t> </a:t>
            </a:r>
            <a:r>
              <a:rPr lang="en-US" sz="4199" dirty="0">
                <a:solidFill>
                  <a:srgbClr val="45291D"/>
                </a:solidFill>
                <a:latin typeface="Canva Sans"/>
              </a:rPr>
              <a:t>T</a:t>
            </a:r>
            <a:r>
              <a:rPr lang="en-US" sz="4199" dirty="0" smtClean="0">
                <a:solidFill>
                  <a:srgbClr val="45291D"/>
                </a:solidFill>
                <a:latin typeface="Canva Sans"/>
              </a:rPr>
              <a:t>oba </a:t>
            </a:r>
            <a:r>
              <a:rPr lang="en-US" sz="4199" dirty="0" err="1">
                <a:solidFill>
                  <a:srgbClr val="45291D"/>
                </a:solidFill>
                <a:latin typeface="Canva Sans"/>
              </a:rPr>
              <a:t>berjanji</a:t>
            </a:r>
            <a:r>
              <a:rPr lang="en-US" sz="4199" dirty="0">
                <a:solidFill>
                  <a:srgbClr val="45291D"/>
                </a:solidFill>
                <a:latin typeface="Canva Sans"/>
              </a:rPr>
              <a:t> </a:t>
            </a:r>
            <a:r>
              <a:rPr lang="en-US" sz="4199" dirty="0" err="1">
                <a:solidFill>
                  <a:srgbClr val="45291D"/>
                </a:solidFill>
                <a:latin typeface="Canva Sans"/>
              </a:rPr>
              <a:t>tidak</a:t>
            </a:r>
            <a:r>
              <a:rPr lang="en-US" sz="4199" dirty="0">
                <a:solidFill>
                  <a:srgbClr val="45291D"/>
                </a:solidFill>
                <a:latin typeface="Canva Sans"/>
              </a:rPr>
              <a:t> </a:t>
            </a:r>
            <a:r>
              <a:rPr lang="en-US" sz="4199" dirty="0" err="1">
                <a:solidFill>
                  <a:srgbClr val="45291D"/>
                </a:solidFill>
                <a:latin typeface="Canva Sans"/>
              </a:rPr>
              <a:t>mengungkit</a:t>
            </a:r>
            <a:r>
              <a:rPr lang="en-US" sz="4199" dirty="0">
                <a:solidFill>
                  <a:srgbClr val="45291D"/>
                </a:solidFill>
                <a:latin typeface="Canva Sans"/>
              </a:rPr>
              <a:t> </a:t>
            </a:r>
            <a:r>
              <a:rPr lang="en-US" sz="4199" dirty="0" err="1">
                <a:solidFill>
                  <a:srgbClr val="45291D"/>
                </a:solidFill>
                <a:latin typeface="Canva Sans"/>
              </a:rPr>
              <a:t>asal</a:t>
            </a:r>
            <a:r>
              <a:rPr lang="en-US" sz="4199" dirty="0">
                <a:solidFill>
                  <a:srgbClr val="45291D"/>
                </a:solidFill>
                <a:latin typeface="Canva Sans"/>
              </a:rPr>
              <a:t> </a:t>
            </a:r>
            <a:r>
              <a:rPr lang="en-US" sz="4199" dirty="0" err="1">
                <a:solidFill>
                  <a:srgbClr val="45291D"/>
                </a:solidFill>
                <a:latin typeface="Canva Sans"/>
              </a:rPr>
              <a:t>usul</a:t>
            </a:r>
            <a:r>
              <a:rPr lang="en-US" sz="4199" dirty="0">
                <a:solidFill>
                  <a:srgbClr val="45291D"/>
                </a:solidFill>
                <a:latin typeface="Canva Sans"/>
              </a:rPr>
              <a:t> </a:t>
            </a:r>
            <a:r>
              <a:rPr lang="en-US" sz="4199" dirty="0" err="1">
                <a:solidFill>
                  <a:srgbClr val="45291D"/>
                </a:solidFill>
                <a:latin typeface="Canva Sans"/>
              </a:rPr>
              <a:t>dirinya</a:t>
            </a:r>
            <a:r>
              <a:rPr lang="en-US" sz="4199" dirty="0">
                <a:solidFill>
                  <a:srgbClr val="45291D"/>
                </a:solidFill>
                <a:latin typeface="Canva Sans"/>
              </a:rPr>
              <a:t>. Toba pun </a:t>
            </a:r>
            <a:r>
              <a:rPr lang="en-US" sz="4199" dirty="0" err="1">
                <a:solidFill>
                  <a:srgbClr val="45291D"/>
                </a:solidFill>
                <a:latin typeface="Canva Sans"/>
              </a:rPr>
              <a:t>menyanggupi</a:t>
            </a:r>
            <a:r>
              <a:rPr lang="en-US" sz="4199" dirty="0">
                <a:solidFill>
                  <a:srgbClr val="45291D"/>
                </a:solidFill>
                <a:latin typeface="Canva Sans"/>
              </a:rPr>
              <a:t> </a:t>
            </a:r>
            <a:r>
              <a:rPr lang="en-US" sz="4199" dirty="0" err="1">
                <a:solidFill>
                  <a:srgbClr val="45291D"/>
                </a:solidFill>
                <a:latin typeface="Canva Sans"/>
              </a:rPr>
              <a:t>persyaratannya</a:t>
            </a:r>
            <a:r>
              <a:rPr lang="en-US" sz="4199" dirty="0">
                <a:solidFill>
                  <a:srgbClr val="45291D"/>
                </a:solidFill>
                <a:latin typeface="Canva Sans"/>
              </a:rPr>
              <a:t>. </a:t>
            </a:r>
            <a:r>
              <a:rPr lang="en-US" sz="4199" dirty="0" err="1">
                <a:solidFill>
                  <a:srgbClr val="45291D"/>
                </a:solidFill>
                <a:latin typeface="Canva Sans"/>
              </a:rPr>
              <a:t>Menikahlah</a:t>
            </a:r>
            <a:r>
              <a:rPr lang="en-US" sz="4199" dirty="0">
                <a:solidFill>
                  <a:srgbClr val="45291D"/>
                </a:solidFill>
                <a:latin typeface="Canva Sans"/>
              </a:rPr>
              <a:t> </a:t>
            </a:r>
            <a:r>
              <a:rPr lang="en-US" sz="4199" dirty="0">
                <a:solidFill>
                  <a:srgbClr val="45291D"/>
                </a:solidFill>
                <a:latin typeface="Canva Sans"/>
              </a:rPr>
              <a:t>T</a:t>
            </a:r>
            <a:r>
              <a:rPr lang="en-US" sz="4199" dirty="0" smtClean="0">
                <a:solidFill>
                  <a:srgbClr val="45291D"/>
                </a:solidFill>
                <a:latin typeface="Canva Sans"/>
              </a:rPr>
              <a:t>oba </a:t>
            </a:r>
            <a:r>
              <a:rPr lang="en-US" sz="4199" dirty="0" err="1">
                <a:solidFill>
                  <a:srgbClr val="45291D"/>
                </a:solidFill>
                <a:latin typeface="Canva Sans"/>
              </a:rPr>
              <a:t>dengan</a:t>
            </a:r>
            <a:r>
              <a:rPr lang="en-US" sz="4199" dirty="0">
                <a:solidFill>
                  <a:srgbClr val="45291D"/>
                </a:solidFill>
                <a:latin typeface="Canva Sans"/>
              </a:rPr>
              <a:t> </a:t>
            </a:r>
            <a:r>
              <a:rPr lang="en-US" sz="4199" dirty="0" err="1">
                <a:solidFill>
                  <a:srgbClr val="45291D"/>
                </a:solidFill>
                <a:latin typeface="Canva Sans"/>
              </a:rPr>
              <a:t>wanita</a:t>
            </a:r>
            <a:r>
              <a:rPr lang="en-US" sz="4199" dirty="0">
                <a:solidFill>
                  <a:srgbClr val="45291D"/>
                </a:solidFill>
                <a:latin typeface="Canva Sans"/>
              </a:rPr>
              <a:t> </a:t>
            </a:r>
            <a:r>
              <a:rPr lang="en-US" sz="4199" dirty="0" err="1">
                <a:solidFill>
                  <a:srgbClr val="45291D"/>
                </a:solidFill>
                <a:latin typeface="Canva Sans"/>
              </a:rPr>
              <a:t>cantik</a:t>
            </a:r>
            <a:r>
              <a:rPr lang="en-US" sz="4199" dirty="0">
                <a:solidFill>
                  <a:srgbClr val="45291D"/>
                </a:solidFill>
                <a:latin typeface="Canva Sans"/>
              </a:rPr>
              <a:t> </a:t>
            </a:r>
            <a:r>
              <a:rPr lang="en-US" sz="4199" dirty="0" err="1">
                <a:solidFill>
                  <a:srgbClr val="45291D"/>
                </a:solidFill>
                <a:latin typeface="Canva Sans"/>
              </a:rPr>
              <a:t>itu</a:t>
            </a:r>
            <a:r>
              <a:rPr lang="en-US" sz="4199" dirty="0">
                <a:solidFill>
                  <a:srgbClr val="45291D"/>
                </a:solidFill>
                <a:latin typeface="Canva Sans"/>
              </a:rPr>
              <a:t>. </a:t>
            </a:r>
            <a:r>
              <a:rPr lang="en-US" sz="4199" dirty="0" err="1">
                <a:solidFill>
                  <a:srgbClr val="45291D"/>
                </a:solidFill>
                <a:latin typeface="Canva Sans"/>
              </a:rPr>
              <a:t>Mereka</a:t>
            </a:r>
            <a:r>
              <a:rPr lang="en-US" sz="4199" dirty="0">
                <a:solidFill>
                  <a:srgbClr val="45291D"/>
                </a:solidFill>
                <a:latin typeface="Canva Sans"/>
              </a:rPr>
              <a:t> </a:t>
            </a:r>
            <a:r>
              <a:rPr lang="en-US" sz="4199" dirty="0" err="1">
                <a:solidFill>
                  <a:srgbClr val="45291D"/>
                </a:solidFill>
                <a:latin typeface="Canva Sans"/>
              </a:rPr>
              <a:t>berdua</a:t>
            </a:r>
            <a:r>
              <a:rPr lang="en-US" sz="4199" dirty="0">
                <a:solidFill>
                  <a:srgbClr val="45291D"/>
                </a:solidFill>
                <a:latin typeface="Canva Sans"/>
              </a:rPr>
              <a:t> </a:t>
            </a:r>
            <a:r>
              <a:rPr lang="en-US" sz="4199" dirty="0" err="1">
                <a:solidFill>
                  <a:srgbClr val="45291D"/>
                </a:solidFill>
                <a:latin typeface="Canva Sans"/>
              </a:rPr>
              <a:t>hidup</a:t>
            </a:r>
            <a:r>
              <a:rPr lang="en-US" sz="4199" dirty="0">
                <a:solidFill>
                  <a:srgbClr val="45291D"/>
                </a:solidFill>
                <a:latin typeface="Canva Sans"/>
              </a:rPr>
              <a:t> </a:t>
            </a:r>
            <a:r>
              <a:rPr lang="en-US" sz="4199" dirty="0" err="1">
                <a:solidFill>
                  <a:srgbClr val="45291D"/>
                </a:solidFill>
                <a:latin typeface="Canva Sans"/>
              </a:rPr>
              <a:t>bahagia</a:t>
            </a:r>
            <a:r>
              <a:rPr lang="en-US" sz="4199" dirty="0">
                <a:solidFill>
                  <a:srgbClr val="45291D"/>
                </a:solidFill>
                <a:latin typeface="Canva Sans"/>
              </a:rPr>
              <a:t>.</a:t>
            </a:r>
          </a:p>
        </p:txBody>
      </p:sp>
      <p:pic>
        <p:nvPicPr>
          <p:cNvPr id="15" name="Picture 15"/>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16140518" y="9023123"/>
            <a:ext cx="2917042" cy="1593434"/>
          </a:xfrm>
          <a:prstGeom prst="rect">
            <a:avLst/>
          </a:prstGeom>
        </p:spPr>
      </p:pic>
      <p:sp>
        <p:nvSpPr>
          <p:cNvPr id="17" name="TextBox 17"/>
          <p:cNvSpPr txBox="1"/>
          <p:nvPr/>
        </p:nvSpPr>
        <p:spPr>
          <a:xfrm>
            <a:off x="2875590" y="578120"/>
            <a:ext cx="14383710" cy="5246180"/>
          </a:xfrm>
          <a:prstGeom prst="rect">
            <a:avLst/>
          </a:prstGeom>
        </p:spPr>
        <p:txBody>
          <a:bodyPr lIns="0" tIns="0" rIns="0" bIns="0" rtlCol="0" anchor="t">
            <a:spAutoFit/>
          </a:bodyPr>
          <a:lstStyle/>
          <a:p>
            <a:pPr algn="ctr">
              <a:lnSpc>
                <a:spcPts val="5879"/>
              </a:lnSpc>
            </a:pPr>
            <a:r>
              <a:rPr lang="en-US" sz="4199" dirty="0">
                <a:solidFill>
                  <a:srgbClr val="45291D"/>
                </a:solidFill>
                <a:latin typeface="Canva Sans"/>
              </a:rPr>
              <a:t>Toba </a:t>
            </a:r>
            <a:r>
              <a:rPr lang="en-US" sz="4199" dirty="0" err="1">
                <a:solidFill>
                  <a:srgbClr val="45291D"/>
                </a:solidFill>
                <a:latin typeface="Canva Sans"/>
              </a:rPr>
              <a:t>langsung</a:t>
            </a:r>
            <a:r>
              <a:rPr lang="en-US" sz="4199" dirty="0">
                <a:solidFill>
                  <a:srgbClr val="45291D"/>
                </a:solidFill>
                <a:latin typeface="Canva Sans"/>
              </a:rPr>
              <a:t> </a:t>
            </a:r>
            <a:r>
              <a:rPr lang="en-US" sz="4199" dirty="0" err="1">
                <a:solidFill>
                  <a:srgbClr val="45291D"/>
                </a:solidFill>
                <a:latin typeface="Canva Sans"/>
              </a:rPr>
              <a:t>membawa</a:t>
            </a:r>
            <a:r>
              <a:rPr lang="en-US" sz="4199" dirty="0">
                <a:solidFill>
                  <a:srgbClr val="45291D"/>
                </a:solidFill>
                <a:latin typeface="Canva Sans"/>
              </a:rPr>
              <a:t> </a:t>
            </a:r>
            <a:r>
              <a:rPr lang="en-US" sz="4199" dirty="0" err="1">
                <a:solidFill>
                  <a:srgbClr val="45291D"/>
                </a:solidFill>
                <a:latin typeface="Canva Sans"/>
              </a:rPr>
              <a:t>ikan</a:t>
            </a:r>
            <a:r>
              <a:rPr lang="en-US" sz="4199" dirty="0">
                <a:solidFill>
                  <a:srgbClr val="45291D"/>
                </a:solidFill>
                <a:latin typeface="Canva Sans"/>
              </a:rPr>
              <a:t> </a:t>
            </a:r>
            <a:r>
              <a:rPr lang="en-US" sz="4199" dirty="0" err="1">
                <a:solidFill>
                  <a:srgbClr val="45291D"/>
                </a:solidFill>
                <a:latin typeface="Canva Sans"/>
              </a:rPr>
              <a:t>besar</a:t>
            </a:r>
            <a:r>
              <a:rPr lang="en-US" sz="4199" dirty="0">
                <a:solidFill>
                  <a:srgbClr val="45291D"/>
                </a:solidFill>
                <a:latin typeface="Canva Sans"/>
              </a:rPr>
              <a:t> </a:t>
            </a:r>
            <a:r>
              <a:rPr lang="en-US" sz="4199" dirty="0" err="1">
                <a:solidFill>
                  <a:srgbClr val="45291D"/>
                </a:solidFill>
                <a:latin typeface="Canva Sans"/>
              </a:rPr>
              <a:t>itu</a:t>
            </a:r>
            <a:r>
              <a:rPr lang="en-US" sz="4199" dirty="0">
                <a:solidFill>
                  <a:srgbClr val="45291D"/>
                </a:solidFill>
                <a:latin typeface="Canva Sans"/>
              </a:rPr>
              <a:t> </a:t>
            </a:r>
            <a:r>
              <a:rPr lang="en-US" sz="4199" dirty="0" err="1" smtClean="0">
                <a:solidFill>
                  <a:srgbClr val="45291D"/>
                </a:solidFill>
                <a:latin typeface="Canva Sans"/>
              </a:rPr>
              <a:t>ke</a:t>
            </a:r>
            <a:r>
              <a:rPr lang="en-US" sz="4199" dirty="0" smtClean="0">
                <a:solidFill>
                  <a:srgbClr val="45291D"/>
                </a:solidFill>
                <a:latin typeface="Canva Sans"/>
              </a:rPr>
              <a:t> </a:t>
            </a:r>
            <a:r>
              <a:rPr lang="en-US" sz="4199" dirty="0" err="1" smtClean="0">
                <a:solidFill>
                  <a:srgbClr val="45291D"/>
                </a:solidFill>
                <a:latin typeface="Canva Sans"/>
              </a:rPr>
              <a:t>rumahnya</a:t>
            </a:r>
            <a:r>
              <a:rPr lang="en-US" sz="4199" dirty="0">
                <a:solidFill>
                  <a:srgbClr val="45291D"/>
                </a:solidFill>
                <a:latin typeface="Canva Sans"/>
              </a:rPr>
              <a:t>, </a:t>
            </a:r>
            <a:r>
              <a:rPr lang="en-US" sz="4199" dirty="0" err="1">
                <a:solidFill>
                  <a:srgbClr val="45291D"/>
                </a:solidFill>
                <a:latin typeface="Canva Sans"/>
              </a:rPr>
              <a:t>sampai</a:t>
            </a:r>
            <a:r>
              <a:rPr lang="en-US" sz="4199" dirty="0">
                <a:solidFill>
                  <a:srgbClr val="45291D"/>
                </a:solidFill>
                <a:latin typeface="Canva Sans"/>
              </a:rPr>
              <a:t> di </a:t>
            </a:r>
            <a:r>
              <a:rPr lang="en-US" sz="4199" dirty="0" err="1">
                <a:solidFill>
                  <a:srgbClr val="45291D"/>
                </a:solidFill>
                <a:latin typeface="Canva Sans"/>
              </a:rPr>
              <a:t>rumah</a:t>
            </a:r>
            <a:r>
              <a:rPr lang="en-US" sz="4199" dirty="0">
                <a:solidFill>
                  <a:srgbClr val="45291D"/>
                </a:solidFill>
                <a:latin typeface="Canva Sans"/>
              </a:rPr>
              <a:t> </a:t>
            </a:r>
            <a:r>
              <a:rPr lang="en-US" sz="4199" dirty="0" err="1">
                <a:solidFill>
                  <a:srgbClr val="45291D"/>
                </a:solidFill>
                <a:latin typeface="Canva Sans"/>
              </a:rPr>
              <a:t>dia</a:t>
            </a:r>
            <a:r>
              <a:rPr lang="en-US" sz="4199" dirty="0">
                <a:solidFill>
                  <a:srgbClr val="45291D"/>
                </a:solidFill>
                <a:latin typeface="Canva Sans"/>
              </a:rPr>
              <a:t> </a:t>
            </a:r>
            <a:r>
              <a:rPr lang="en-US" sz="4199" dirty="0" err="1">
                <a:solidFill>
                  <a:srgbClr val="45291D"/>
                </a:solidFill>
                <a:latin typeface="Canva Sans"/>
              </a:rPr>
              <a:t>meletakkan</a:t>
            </a:r>
            <a:r>
              <a:rPr lang="en-US" sz="4199" dirty="0">
                <a:solidFill>
                  <a:srgbClr val="45291D"/>
                </a:solidFill>
                <a:latin typeface="Canva Sans"/>
              </a:rPr>
              <a:t> </a:t>
            </a:r>
            <a:r>
              <a:rPr lang="en-US" sz="4199" dirty="0" err="1">
                <a:solidFill>
                  <a:srgbClr val="45291D"/>
                </a:solidFill>
                <a:latin typeface="Canva Sans"/>
              </a:rPr>
              <a:t>ikan</a:t>
            </a:r>
            <a:r>
              <a:rPr lang="en-US" sz="4199" dirty="0">
                <a:solidFill>
                  <a:srgbClr val="45291D"/>
                </a:solidFill>
                <a:latin typeface="Canva Sans"/>
              </a:rPr>
              <a:t> </a:t>
            </a:r>
            <a:r>
              <a:rPr lang="en-US" sz="4199" dirty="0" err="1">
                <a:solidFill>
                  <a:srgbClr val="45291D"/>
                </a:solidFill>
                <a:latin typeface="Canva Sans"/>
              </a:rPr>
              <a:t>itu</a:t>
            </a:r>
            <a:r>
              <a:rPr lang="en-US" sz="4199" dirty="0">
                <a:solidFill>
                  <a:srgbClr val="45291D"/>
                </a:solidFill>
                <a:latin typeface="Canva Sans"/>
              </a:rPr>
              <a:t>. </a:t>
            </a:r>
            <a:r>
              <a:rPr lang="en-US" sz="4199" dirty="0" err="1">
                <a:solidFill>
                  <a:srgbClr val="45291D"/>
                </a:solidFill>
                <a:latin typeface="Canva Sans"/>
              </a:rPr>
              <a:t>Dia</a:t>
            </a:r>
            <a:r>
              <a:rPr lang="en-US" sz="4199" dirty="0">
                <a:solidFill>
                  <a:srgbClr val="45291D"/>
                </a:solidFill>
                <a:latin typeface="Canva Sans"/>
              </a:rPr>
              <a:t> pun </a:t>
            </a:r>
            <a:r>
              <a:rPr lang="en-US" sz="4199" dirty="0" err="1">
                <a:solidFill>
                  <a:srgbClr val="45291D"/>
                </a:solidFill>
                <a:latin typeface="Canva Sans"/>
              </a:rPr>
              <a:t>keluar</a:t>
            </a:r>
            <a:r>
              <a:rPr lang="en-US" sz="4199" dirty="0">
                <a:solidFill>
                  <a:srgbClr val="45291D"/>
                </a:solidFill>
                <a:latin typeface="Canva Sans"/>
              </a:rPr>
              <a:t> </a:t>
            </a:r>
            <a:r>
              <a:rPr lang="en-US" sz="4199" dirty="0" err="1">
                <a:solidFill>
                  <a:srgbClr val="45291D"/>
                </a:solidFill>
                <a:latin typeface="Canva Sans"/>
              </a:rPr>
              <a:t>mencari</a:t>
            </a:r>
            <a:r>
              <a:rPr lang="en-US" sz="4199" dirty="0">
                <a:solidFill>
                  <a:srgbClr val="45291D"/>
                </a:solidFill>
                <a:latin typeface="Canva Sans"/>
              </a:rPr>
              <a:t> </a:t>
            </a:r>
            <a:r>
              <a:rPr lang="en-US" sz="4199" dirty="0" err="1">
                <a:solidFill>
                  <a:srgbClr val="45291D"/>
                </a:solidFill>
                <a:latin typeface="Canva Sans"/>
              </a:rPr>
              <a:t>kayu</a:t>
            </a:r>
            <a:r>
              <a:rPr lang="en-US" sz="4199" dirty="0">
                <a:solidFill>
                  <a:srgbClr val="45291D"/>
                </a:solidFill>
                <a:latin typeface="Canva Sans"/>
              </a:rPr>
              <a:t> </a:t>
            </a:r>
            <a:r>
              <a:rPr lang="en-US" sz="4199" dirty="0" err="1">
                <a:solidFill>
                  <a:srgbClr val="45291D"/>
                </a:solidFill>
                <a:latin typeface="Canva Sans"/>
              </a:rPr>
              <a:t>bakar</a:t>
            </a:r>
            <a:r>
              <a:rPr lang="en-US" sz="4199" dirty="0">
                <a:solidFill>
                  <a:srgbClr val="45291D"/>
                </a:solidFill>
                <a:latin typeface="Canva Sans"/>
              </a:rPr>
              <a:t>, </a:t>
            </a:r>
            <a:r>
              <a:rPr lang="en-US" sz="4199" dirty="0" err="1">
                <a:solidFill>
                  <a:srgbClr val="45291D"/>
                </a:solidFill>
                <a:latin typeface="Canva Sans"/>
              </a:rPr>
              <a:t>akan</a:t>
            </a:r>
            <a:r>
              <a:rPr lang="en-US" sz="4199" dirty="0">
                <a:solidFill>
                  <a:srgbClr val="45291D"/>
                </a:solidFill>
                <a:latin typeface="Canva Sans"/>
              </a:rPr>
              <a:t> </a:t>
            </a:r>
            <a:r>
              <a:rPr lang="en-US" sz="4199" dirty="0" err="1">
                <a:solidFill>
                  <a:srgbClr val="45291D"/>
                </a:solidFill>
                <a:latin typeface="Canva Sans"/>
              </a:rPr>
              <a:t>tetapi</a:t>
            </a:r>
            <a:r>
              <a:rPr lang="en-US" sz="4199" dirty="0">
                <a:solidFill>
                  <a:srgbClr val="45291D"/>
                </a:solidFill>
                <a:latin typeface="Canva Sans"/>
              </a:rPr>
              <a:t> </a:t>
            </a:r>
            <a:r>
              <a:rPr lang="en-US" sz="4199" dirty="0" err="1">
                <a:solidFill>
                  <a:srgbClr val="45291D"/>
                </a:solidFill>
                <a:latin typeface="Canva Sans"/>
              </a:rPr>
              <a:t>ketika</a:t>
            </a:r>
            <a:r>
              <a:rPr lang="en-US" sz="4199" dirty="0">
                <a:solidFill>
                  <a:srgbClr val="45291D"/>
                </a:solidFill>
                <a:latin typeface="Canva Sans"/>
              </a:rPr>
              <a:t> </a:t>
            </a:r>
            <a:r>
              <a:rPr lang="en-US" sz="4199" dirty="0" err="1">
                <a:solidFill>
                  <a:srgbClr val="45291D"/>
                </a:solidFill>
                <a:latin typeface="Canva Sans"/>
              </a:rPr>
              <a:t>dia</a:t>
            </a:r>
            <a:r>
              <a:rPr lang="en-US" sz="4199" dirty="0">
                <a:solidFill>
                  <a:srgbClr val="45291D"/>
                </a:solidFill>
                <a:latin typeface="Canva Sans"/>
              </a:rPr>
              <a:t> </a:t>
            </a:r>
            <a:r>
              <a:rPr lang="en-US" sz="4199" dirty="0" err="1">
                <a:solidFill>
                  <a:srgbClr val="45291D"/>
                </a:solidFill>
                <a:latin typeface="Canva Sans"/>
              </a:rPr>
              <a:t>kembali</a:t>
            </a:r>
            <a:r>
              <a:rPr lang="en-US" sz="4199" dirty="0">
                <a:solidFill>
                  <a:srgbClr val="45291D"/>
                </a:solidFill>
                <a:latin typeface="Canva Sans"/>
              </a:rPr>
              <a:t> </a:t>
            </a:r>
            <a:r>
              <a:rPr lang="en-US" sz="4199" dirty="0" err="1" smtClean="0">
                <a:solidFill>
                  <a:srgbClr val="45291D"/>
                </a:solidFill>
                <a:latin typeface="Canva Sans"/>
              </a:rPr>
              <a:t>ke</a:t>
            </a:r>
            <a:r>
              <a:rPr lang="en-US" sz="4199" dirty="0" smtClean="0">
                <a:solidFill>
                  <a:srgbClr val="45291D"/>
                </a:solidFill>
                <a:latin typeface="Canva Sans"/>
              </a:rPr>
              <a:t> </a:t>
            </a:r>
            <a:r>
              <a:rPr lang="en-US" sz="4199" dirty="0" err="1" smtClean="0">
                <a:solidFill>
                  <a:srgbClr val="45291D"/>
                </a:solidFill>
                <a:latin typeface="Canva Sans"/>
              </a:rPr>
              <a:t>rumah</a:t>
            </a:r>
            <a:r>
              <a:rPr lang="en-US" sz="4199" dirty="0" smtClean="0">
                <a:solidFill>
                  <a:srgbClr val="45291D"/>
                </a:solidFill>
                <a:latin typeface="Canva Sans"/>
              </a:rPr>
              <a:t> </a:t>
            </a:r>
            <a:r>
              <a:rPr lang="en-US" sz="4199" dirty="0" err="1">
                <a:solidFill>
                  <a:srgbClr val="45291D"/>
                </a:solidFill>
                <a:latin typeface="Canva Sans"/>
              </a:rPr>
              <a:t>dia</a:t>
            </a:r>
            <a:r>
              <a:rPr lang="en-US" sz="4199" dirty="0">
                <a:solidFill>
                  <a:srgbClr val="45291D"/>
                </a:solidFill>
                <a:latin typeface="Canva Sans"/>
              </a:rPr>
              <a:t> </a:t>
            </a:r>
            <a:r>
              <a:rPr lang="en-US" sz="4199" dirty="0" err="1">
                <a:solidFill>
                  <a:srgbClr val="45291D"/>
                </a:solidFill>
                <a:latin typeface="Canva Sans"/>
              </a:rPr>
              <a:t>tidak</a:t>
            </a:r>
            <a:r>
              <a:rPr lang="en-US" sz="4199" dirty="0">
                <a:solidFill>
                  <a:srgbClr val="45291D"/>
                </a:solidFill>
                <a:latin typeface="Canva Sans"/>
              </a:rPr>
              <a:t> </a:t>
            </a:r>
            <a:r>
              <a:rPr lang="en-US" sz="4199" dirty="0" err="1">
                <a:solidFill>
                  <a:srgbClr val="45291D"/>
                </a:solidFill>
                <a:latin typeface="Canva Sans"/>
              </a:rPr>
              <a:t>menemukan</a:t>
            </a:r>
            <a:r>
              <a:rPr lang="en-US" sz="4199" dirty="0">
                <a:solidFill>
                  <a:srgbClr val="45291D"/>
                </a:solidFill>
                <a:latin typeface="Canva Sans"/>
              </a:rPr>
              <a:t> </a:t>
            </a:r>
            <a:r>
              <a:rPr lang="en-US" sz="4199" dirty="0" err="1">
                <a:solidFill>
                  <a:srgbClr val="45291D"/>
                </a:solidFill>
                <a:latin typeface="Canva Sans"/>
              </a:rPr>
              <a:t>ikan</a:t>
            </a:r>
            <a:r>
              <a:rPr lang="en-US" sz="4199" dirty="0">
                <a:solidFill>
                  <a:srgbClr val="45291D"/>
                </a:solidFill>
                <a:latin typeface="Canva Sans"/>
              </a:rPr>
              <a:t> </a:t>
            </a:r>
            <a:r>
              <a:rPr lang="en-US" sz="4199" dirty="0" err="1">
                <a:solidFill>
                  <a:srgbClr val="45291D"/>
                </a:solidFill>
                <a:latin typeface="Canva Sans"/>
              </a:rPr>
              <a:t>besarnya</a:t>
            </a:r>
            <a:r>
              <a:rPr lang="en-US" sz="4199" dirty="0">
                <a:solidFill>
                  <a:srgbClr val="45291D"/>
                </a:solidFill>
                <a:latin typeface="Canva Sans"/>
              </a:rPr>
              <a:t> </a:t>
            </a:r>
            <a:r>
              <a:rPr lang="en-US" sz="4199" dirty="0" err="1">
                <a:solidFill>
                  <a:srgbClr val="45291D"/>
                </a:solidFill>
                <a:latin typeface="Canva Sans"/>
              </a:rPr>
              <a:t>itu</a:t>
            </a:r>
            <a:r>
              <a:rPr lang="en-US" sz="4199" dirty="0">
                <a:solidFill>
                  <a:srgbClr val="45291D"/>
                </a:solidFill>
                <a:latin typeface="Canva Sans"/>
              </a:rPr>
              <a:t>. </a:t>
            </a:r>
            <a:r>
              <a:rPr lang="en-US" sz="4199" dirty="0" err="1">
                <a:solidFill>
                  <a:srgbClr val="45291D"/>
                </a:solidFill>
                <a:latin typeface="Canva Sans"/>
              </a:rPr>
              <a:t>Alangkah</a:t>
            </a:r>
            <a:r>
              <a:rPr lang="en-US" sz="4199" dirty="0">
                <a:solidFill>
                  <a:srgbClr val="45291D"/>
                </a:solidFill>
                <a:latin typeface="Canva Sans"/>
              </a:rPr>
              <a:t> </a:t>
            </a:r>
            <a:r>
              <a:rPr lang="en-US" sz="4199" dirty="0" err="1">
                <a:solidFill>
                  <a:srgbClr val="45291D"/>
                </a:solidFill>
                <a:latin typeface="Canva Sans"/>
              </a:rPr>
              <a:t>kagetnya</a:t>
            </a:r>
            <a:r>
              <a:rPr lang="en-US" sz="4199" dirty="0">
                <a:solidFill>
                  <a:srgbClr val="45291D"/>
                </a:solidFill>
                <a:latin typeface="Canva Sans"/>
              </a:rPr>
              <a:t> </a:t>
            </a:r>
            <a:r>
              <a:rPr lang="en-US" sz="4199" dirty="0" err="1">
                <a:solidFill>
                  <a:srgbClr val="45291D"/>
                </a:solidFill>
                <a:latin typeface="Canva Sans"/>
              </a:rPr>
              <a:t>dia</a:t>
            </a:r>
            <a:r>
              <a:rPr lang="en-US" sz="4199" dirty="0">
                <a:solidFill>
                  <a:srgbClr val="45291D"/>
                </a:solidFill>
                <a:latin typeface="Canva Sans"/>
              </a:rPr>
              <a:t> </a:t>
            </a:r>
            <a:r>
              <a:rPr lang="en-US" sz="4199" dirty="0" err="1">
                <a:solidFill>
                  <a:srgbClr val="45291D"/>
                </a:solidFill>
                <a:latin typeface="Canva Sans"/>
              </a:rPr>
              <a:t>melihat</a:t>
            </a:r>
            <a:r>
              <a:rPr lang="en-US" sz="4199" dirty="0">
                <a:solidFill>
                  <a:srgbClr val="45291D"/>
                </a:solidFill>
                <a:latin typeface="Canva Sans"/>
              </a:rPr>
              <a:t> </a:t>
            </a:r>
            <a:r>
              <a:rPr lang="en-US" sz="4199" dirty="0" err="1">
                <a:solidFill>
                  <a:srgbClr val="45291D"/>
                </a:solidFill>
                <a:latin typeface="Canva Sans"/>
              </a:rPr>
              <a:t>seorang</a:t>
            </a:r>
            <a:r>
              <a:rPr lang="en-US" sz="4199" dirty="0">
                <a:solidFill>
                  <a:srgbClr val="45291D"/>
                </a:solidFill>
                <a:latin typeface="Canva Sans"/>
              </a:rPr>
              <a:t> </a:t>
            </a:r>
            <a:r>
              <a:rPr lang="en-US" sz="4199" dirty="0" err="1">
                <a:solidFill>
                  <a:srgbClr val="45291D"/>
                </a:solidFill>
                <a:latin typeface="Canva Sans"/>
              </a:rPr>
              <a:t>wanita</a:t>
            </a:r>
            <a:r>
              <a:rPr lang="en-US" sz="4199" dirty="0">
                <a:solidFill>
                  <a:srgbClr val="45291D"/>
                </a:solidFill>
                <a:latin typeface="Canva Sans"/>
              </a:rPr>
              <a:t> </a:t>
            </a:r>
            <a:r>
              <a:rPr lang="en-US" sz="4199" dirty="0" err="1">
                <a:solidFill>
                  <a:srgbClr val="45291D"/>
                </a:solidFill>
                <a:latin typeface="Canva Sans"/>
              </a:rPr>
              <a:t>berwajah</a:t>
            </a:r>
            <a:r>
              <a:rPr lang="en-US" sz="4199" dirty="0">
                <a:solidFill>
                  <a:srgbClr val="45291D"/>
                </a:solidFill>
                <a:latin typeface="Canva Sans"/>
              </a:rPr>
              <a:t> </a:t>
            </a:r>
            <a:r>
              <a:rPr lang="en-US" sz="4199" dirty="0" err="1">
                <a:solidFill>
                  <a:srgbClr val="45291D"/>
                </a:solidFill>
                <a:latin typeface="Canva Sans"/>
              </a:rPr>
              <a:t>cantik</a:t>
            </a:r>
            <a:r>
              <a:rPr lang="en-US" sz="4199" dirty="0">
                <a:solidFill>
                  <a:srgbClr val="45291D"/>
                </a:solidFill>
                <a:latin typeface="Canva Sans"/>
              </a:rPr>
              <a:t> yang </a:t>
            </a:r>
            <a:r>
              <a:rPr lang="en-US" sz="4199" dirty="0" err="1">
                <a:solidFill>
                  <a:srgbClr val="45291D"/>
                </a:solidFill>
                <a:latin typeface="Canva Sans"/>
              </a:rPr>
              <a:t>sedang</a:t>
            </a:r>
            <a:r>
              <a:rPr lang="en-US" sz="4199" dirty="0">
                <a:solidFill>
                  <a:srgbClr val="45291D"/>
                </a:solidFill>
                <a:latin typeface="Canva Sans"/>
              </a:rPr>
              <a:t> duduk di </a:t>
            </a:r>
            <a:r>
              <a:rPr lang="en-US" sz="4199" dirty="0" err="1">
                <a:solidFill>
                  <a:srgbClr val="45291D"/>
                </a:solidFill>
                <a:latin typeface="Canva Sans"/>
              </a:rPr>
              <a:t>kursi</a:t>
            </a:r>
            <a:r>
              <a:rPr lang="en-US" sz="4199" dirty="0">
                <a:solidFill>
                  <a:srgbClr val="45291D"/>
                </a:solidFill>
                <a:latin typeface="Canva Sans"/>
              </a:rPr>
              <a:t>. Toba </a:t>
            </a:r>
            <a:r>
              <a:rPr lang="en-US" sz="4199" dirty="0" err="1">
                <a:solidFill>
                  <a:srgbClr val="45291D"/>
                </a:solidFill>
                <a:latin typeface="Canva Sans"/>
              </a:rPr>
              <a:t>langsung</a:t>
            </a:r>
            <a:r>
              <a:rPr lang="en-US" sz="4199" dirty="0">
                <a:solidFill>
                  <a:srgbClr val="45291D"/>
                </a:solidFill>
                <a:latin typeface="Canva Sans"/>
              </a:rPr>
              <a:t> </a:t>
            </a:r>
            <a:r>
              <a:rPr lang="en-US" sz="4199" dirty="0" err="1">
                <a:solidFill>
                  <a:srgbClr val="45291D"/>
                </a:solidFill>
                <a:latin typeface="Canva Sans"/>
              </a:rPr>
              <a:t>jatuh</a:t>
            </a:r>
            <a:r>
              <a:rPr lang="en-US" sz="4199" dirty="0">
                <a:solidFill>
                  <a:srgbClr val="45291D"/>
                </a:solidFill>
                <a:latin typeface="Canva Sans"/>
              </a:rPr>
              <a:t> </a:t>
            </a:r>
            <a:r>
              <a:rPr lang="en-US" sz="4199" dirty="0" err="1">
                <a:solidFill>
                  <a:srgbClr val="45291D"/>
                </a:solidFill>
                <a:latin typeface="Canva Sans"/>
              </a:rPr>
              <a:t>hati</a:t>
            </a:r>
            <a:r>
              <a:rPr lang="en-US" sz="4199" dirty="0">
                <a:solidFill>
                  <a:srgbClr val="45291D"/>
                </a:solidFill>
                <a:latin typeface="Canva Sans"/>
              </a:rPr>
              <a:t> </a:t>
            </a:r>
            <a:r>
              <a:rPr lang="en-US" sz="4199" dirty="0" err="1">
                <a:solidFill>
                  <a:srgbClr val="45291D"/>
                </a:solidFill>
                <a:latin typeface="Canva Sans"/>
              </a:rPr>
              <a:t>kepada</a:t>
            </a:r>
            <a:r>
              <a:rPr lang="en-US" sz="4199" dirty="0">
                <a:solidFill>
                  <a:srgbClr val="45291D"/>
                </a:solidFill>
                <a:latin typeface="Canva Sans"/>
              </a:rPr>
              <a:t> </a:t>
            </a:r>
            <a:r>
              <a:rPr lang="en-US" sz="4199" dirty="0" err="1">
                <a:solidFill>
                  <a:srgbClr val="45291D"/>
                </a:solidFill>
                <a:latin typeface="Canva Sans"/>
              </a:rPr>
              <a:t>wanita</a:t>
            </a:r>
            <a:r>
              <a:rPr lang="en-US" sz="4199" dirty="0">
                <a:solidFill>
                  <a:srgbClr val="45291D"/>
                </a:solidFill>
                <a:latin typeface="Canva Sans"/>
              </a:rPr>
              <a:t> </a:t>
            </a:r>
            <a:r>
              <a:rPr lang="en-US" sz="4199" dirty="0" err="1">
                <a:solidFill>
                  <a:srgbClr val="45291D"/>
                </a:solidFill>
                <a:latin typeface="Canva Sans"/>
              </a:rPr>
              <a:t>cantik</a:t>
            </a:r>
            <a:r>
              <a:rPr lang="en-US" sz="4199" dirty="0">
                <a:solidFill>
                  <a:srgbClr val="45291D"/>
                </a:solidFill>
                <a:latin typeface="Canva Sans"/>
              </a:rPr>
              <a:t> </a:t>
            </a:r>
            <a:r>
              <a:rPr lang="en-US" sz="4199" dirty="0" err="1">
                <a:solidFill>
                  <a:srgbClr val="45291D"/>
                </a:solidFill>
                <a:latin typeface="Canva Sans"/>
              </a:rPr>
              <a:t>itu</a:t>
            </a:r>
            <a:r>
              <a:rPr lang="en-US" sz="4199" dirty="0">
                <a:solidFill>
                  <a:srgbClr val="45291D"/>
                </a:solidFill>
                <a:latin typeface="Canva Sans"/>
              </a:rPr>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4091" b="34091"/>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383917" y="-5988055"/>
            <a:ext cx="21938133" cy="22704406"/>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5577069">
            <a:off x="13447119" y="4768240"/>
            <a:ext cx="11539624" cy="11539624"/>
          </a:xfrm>
          <a:prstGeom prst="rect">
            <a:avLst/>
          </a:prstGeom>
        </p:spPr>
      </p:pic>
      <p:pic>
        <p:nvPicPr>
          <p:cNvPr id="5"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2987755">
            <a:off x="-908321" y="7385564"/>
            <a:ext cx="3172841" cy="3745472"/>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335009">
            <a:off x="16258388" y="4609251"/>
            <a:ext cx="4599980" cy="3679984"/>
          </a:xfrm>
          <a:prstGeom prst="rect">
            <a:avLst/>
          </a:prstGeom>
        </p:spPr>
      </p:pic>
      <p:pic>
        <p:nvPicPr>
          <p:cNvPr id="7" name="Picture 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140939">
            <a:off x="14781944" y="8019395"/>
            <a:ext cx="1453904" cy="1342879"/>
          </a:xfrm>
          <a:prstGeom prst="rect">
            <a:avLst/>
          </a:prstGeom>
        </p:spPr>
      </p:pic>
      <p:pic>
        <p:nvPicPr>
          <p:cNvPr id="8" name="Picture 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8715982">
            <a:off x="14081490" y="386424"/>
            <a:ext cx="5695181" cy="7422630"/>
          </a:xfrm>
          <a:prstGeom prst="rect">
            <a:avLst/>
          </a:prstGeom>
        </p:spPr>
      </p:pic>
      <p:pic>
        <p:nvPicPr>
          <p:cNvPr id="9" name="Picture 9"/>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789331" y="9237289"/>
            <a:ext cx="4394980" cy="4114800"/>
          </a:xfrm>
          <a:prstGeom prst="rect">
            <a:avLst/>
          </a:prstGeom>
        </p:spPr>
      </p:pic>
      <p:pic>
        <p:nvPicPr>
          <p:cNvPr id="10" name="Picture 10"/>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5061810" y="3201305"/>
            <a:ext cx="4394980" cy="4114800"/>
          </a:xfrm>
          <a:prstGeom prst="rect">
            <a:avLst/>
          </a:prstGeom>
        </p:spPr>
      </p:pic>
      <p:pic>
        <p:nvPicPr>
          <p:cNvPr id="11" name="Picture 11"/>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16684499" y="1817964"/>
            <a:ext cx="2532432" cy="1383341"/>
          </a:xfrm>
          <a:prstGeom prst="rect">
            <a:avLst/>
          </a:prstGeom>
        </p:spPr>
      </p:pic>
      <p:pic>
        <p:nvPicPr>
          <p:cNvPr id="12" name="Picture 12"/>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flipH="1">
            <a:off x="14850015" y="5364148"/>
            <a:ext cx="7416726" cy="4922852"/>
          </a:xfrm>
          <a:prstGeom prst="rect">
            <a:avLst/>
          </a:prstGeom>
        </p:spPr>
      </p:pic>
      <p:pic>
        <p:nvPicPr>
          <p:cNvPr id="13" name="Picture 13"/>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145489" y="7990164"/>
            <a:ext cx="2562875" cy="2399492"/>
          </a:xfrm>
          <a:prstGeom prst="rect">
            <a:avLst/>
          </a:prstGeom>
        </p:spPr>
      </p:pic>
      <p:pic>
        <p:nvPicPr>
          <p:cNvPr id="14" name="Picture 14"/>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15641335" y="8693566"/>
            <a:ext cx="2917042" cy="1593434"/>
          </a:xfrm>
          <a:prstGeom prst="rect">
            <a:avLst/>
          </a:prstGeom>
        </p:spPr>
      </p:pic>
      <p:sp>
        <p:nvSpPr>
          <p:cNvPr id="15" name="TextBox 15"/>
          <p:cNvSpPr txBox="1"/>
          <p:nvPr/>
        </p:nvSpPr>
        <p:spPr>
          <a:xfrm rot="-110974" flipV="1">
            <a:off x="21937980" y="2897730"/>
            <a:ext cx="45719" cy="8309967"/>
          </a:xfrm>
          <a:prstGeom prst="rect">
            <a:avLst/>
          </a:prstGeom>
        </p:spPr>
        <p:txBody>
          <a:bodyPr wrap="square" lIns="0" tIns="0" rIns="0" bIns="0" rtlCol="0" anchor="t">
            <a:spAutoFit/>
          </a:bodyPr>
          <a:lstStyle/>
          <a:p>
            <a:pPr algn="ctr">
              <a:lnSpc>
                <a:spcPts val="2717"/>
              </a:lnSpc>
            </a:pPr>
            <a:r>
              <a:rPr lang="en-US" sz="4605" dirty="0" err="1">
                <a:solidFill>
                  <a:srgbClr val="FFFFFF"/>
                </a:solidFill>
                <a:latin typeface="Yanonne Kaffeesatz Regular Bold"/>
              </a:rPr>
              <a:t>Selamat</a:t>
            </a:r>
            <a:r>
              <a:rPr lang="en-US" sz="4605" dirty="0">
                <a:solidFill>
                  <a:srgbClr val="FFFFFF"/>
                </a:solidFill>
                <a:latin typeface="Yanonne Kaffeesatz Regular Bold"/>
              </a:rPr>
              <a:t> </a:t>
            </a:r>
          </a:p>
          <a:p>
            <a:pPr algn="ctr">
              <a:lnSpc>
                <a:spcPts val="2717"/>
              </a:lnSpc>
            </a:pPr>
            <a:endParaRPr lang="en-US" sz="4605" dirty="0">
              <a:solidFill>
                <a:srgbClr val="FFFFFF"/>
              </a:solidFill>
              <a:latin typeface="Yanonne Kaffeesatz Regular Bold"/>
            </a:endParaRPr>
          </a:p>
          <a:p>
            <a:pPr algn="ctr">
              <a:lnSpc>
                <a:spcPts val="2717"/>
              </a:lnSpc>
            </a:pPr>
            <a:r>
              <a:rPr lang="en-US" sz="4605" dirty="0">
                <a:solidFill>
                  <a:srgbClr val="FFFFFF"/>
                </a:solidFill>
                <a:latin typeface="Yanonne Kaffeesatz Regular Bold"/>
              </a:rPr>
              <a:t>Hari </a:t>
            </a:r>
            <a:r>
              <a:rPr lang="en-US" sz="4605" dirty="0" err="1">
                <a:solidFill>
                  <a:srgbClr val="FFFFFF"/>
                </a:solidFill>
                <a:latin typeface="Yanonne Kaffeesatz Regular Bold"/>
              </a:rPr>
              <a:t>Anak</a:t>
            </a:r>
            <a:r>
              <a:rPr lang="en-US" sz="4605" dirty="0">
                <a:solidFill>
                  <a:srgbClr val="FFFFFF"/>
                </a:solidFill>
                <a:latin typeface="Yanonne Kaffeesatz Regular Bold"/>
              </a:rPr>
              <a:t> Nasional</a:t>
            </a:r>
          </a:p>
        </p:txBody>
      </p:sp>
      <p:sp>
        <p:nvSpPr>
          <p:cNvPr id="16" name="TextBox 16"/>
          <p:cNvSpPr txBox="1"/>
          <p:nvPr/>
        </p:nvSpPr>
        <p:spPr>
          <a:xfrm>
            <a:off x="1028700" y="354712"/>
            <a:ext cx="15900381" cy="8833124"/>
          </a:xfrm>
          <a:prstGeom prst="rect">
            <a:avLst/>
          </a:prstGeom>
        </p:spPr>
        <p:txBody>
          <a:bodyPr lIns="0" tIns="0" rIns="0" bIns="0" rtlCol="0" anchor="t">
            <a:spAutoFit/>
          </a:bodyPr>
          <a:lstStyle/>
          <a:p>
            <a:pPr algn="ctr">
              <a:lnSpc>
                <a:spcPts val="6263"/>
              </a:lnSpc>
              <a:spcBef>
                <a:spcPct val="0"/>
              </a:spcBef>
            </a:pPr>
            <a:r>
              <a:rPr lang="en-US" sz="4473" dirty="0" err="1">
                <a:solidFill>
                  <a:srgbClr val="000000"/>
                </a:solidFill>
                <a:latin typeface="Canva Sans Bold"/>
              </a:rPr>
              <a:t>Tuhan</a:t>
            </a:r>
            <a:r>
              <a:rPr lang="en-US" sz="4473" dirty="0">
                <a:solidFill>
                  <a:srgbClr val="000000"/>
                </a:solidFill>
                <a:latin typeface="Canva Sans Bold"/>
              </a:rPr>
              <a:t> </a:t>
            </a:r>
            <a:r>
              <a:rPr lang="en-US" sz="4473" dirty="0" err="1">
                <a:solidFill>
                  <a:srgbClr val="000000"/>
                </a:solidFill>
                <a:latin typeface="Canva Sans Bold"/>
              </a:rPr>
              <a:t>memberikan</a:t>
            </a:r>
            <a:r>
              <a:rPr lang="en-US" sz="4473" dirty="0">
                <a:solidFill>
                  <a:srgbClr val="000000"/>
                </a:solidFill>
                <a:latin typeface="Canva Sans Bold"/>
              </a:rPr>
              <a:t> </a:t>
            </a:r>
            <a:r>
              <a:rPr lang="en-US" sz="4473" dirty="0" err="1">
                <a:solidFill>
                  <a:srgbClr val="000000"/>
                </a:solidFill>
                <a:latin typeface="Canva Sans Bold"/>
              </a:rPr>
              <a:t>amanah</a:t>
            </a:r>
            <a:r>
              <a:rPr lang="en-US" sz="4473" dirty="0">
                <a:solidFill>
                  <a:srgbClr val="000000"/>
                </a:solidFill>
                <a:latin typeface="Canva Sans Bold"/>
              </a:rPr>
              <a:t> </a:t>
            </a:r>
            <a:r>
              <a:rPr lang="en-US" sz="4473" dirty="0" err="1">
                <a:solidFill>
                  <a:srgbClr val="000000"/>
                </a:solidFill>
                <a:latin typeface="Canva Sans Bold"/>
              </a:rPr>
              <a:t>kepada</a:t>
            </a:r>
            <a:r>
              <a:rPr lang="en-US" sz="4473" dirty="0">
                <a:solidFill>
                  <a:srgbClr val="000000"/>
                </a:solidFill>
                <a:latin typeface="Canva Sans Bold"/>
              </a:rPr>
              <a:t> Toba </a:t>
            </a:r>
            <a:r>
              <a:rPr lang="en-US" sz="4473" dirty="0" err="1">
                <a:solidFill>
                  <a:srgbClr val="000000"/>
                </a:solidFill>
                <a:latin typeface="Canva Sans Bold"/>
              </a:rPr>
              <a:t>dan</a:t>
            </a:r>
            <a:r>
              <a:rPr lang="en-US" sz="4473" dirty="0">
                <a:solidFill>
                  <a:srgbClr val="000000"/>
                </a:solidFill>
                <a:latin typeface="Canva Sans Bold"/>
              </a:rPr>
              <a:t> </a:t>
            </a:r>
            <a:r>
              <a:rPr lang="en-US" sz="4473" dirty="0" err="1">
                <a:solidFill>
                  <a:srgbClr val="000000"/>
                </a:solidFill>
                <a:latin typeface="Canva Sans Bold"/>
              </a:rPr>
              <a:t>istrinya</a:t>
            </a:r>
            <a:r>
              <a:rPr lang="en-US" sz="4473" dirty="0">
                <a:solidFill>
                  <a:srgbClr val="000000"/>
                </a:solidFill>
                <a:latin typeface="Canva Sans Bold"/>
              </a:rPr>
              <a:t> </a:t>
            </a:r>
            <a:r>
              <a:rPr lang="en-US" sz="4473" dirty="0" err="1">
                <a:solidFill>
                  <a:srgbClr val="000000"/>
                </a:solidFill>
                <a:latin typeface="Canva Sans Bold"/>
              </a:rPr>
              <a:t>seorang</a:t>
            </a:r>
            <a:r>
              <a:rPr lang="en-US" sz="4473" dirty="0">
                <a:solidFill>
                  <a:srgbClr val="000000"/>
                </a:solidFill>
                <a:latin typeface="Canva Sans Bold"/>
              </a:rPr>
              <a:t> </a:t>
            </a:r>
            <a:r>
              <a:rPr lang="en-US" sz="4473" dirty="0" err="1">
                <a:solidFill>
                  <a:srgbClr val="000000"/>
                </a:solidFill>
                <a:latin typeface="Canva Sans Bold"/>
              </a:rPr>
              <a:t>anak</a:t>
            </a:r>
            <a:r>
              <a:rPr lang="en-US" sz="4473" dirty="0">
                <a:solidFill>
                  <a:srgbClr val="000000"/>
                </a:solidFill>
                <a:latin typeface="Canva Sans Bold"/>
              </a:rPr>
              <a:t> </a:t>
            </a:r>
            <a:r>
              <a:rPr lang="en-US" sz="4473" dirty="0" err="1">
                <a:solidFill>
                  <a:srgbClr val="000000"/>
                </a:solidFill>
                <a:latin typeface="Canva Sans Bold"/>
              </a:rPr>
              <a:t>laki-laki</a:t>
            </a:r>
            <a:r>
              <a:rPr lang="en-US" sz="4473" dirty="0">
                <a:solidFill>
                  <a:srgbClr val="000000"/>
                </a:solidFill>
                <a:latin typeface="Canva Sans Bold"/>
              </a:rPr>
              <a:t>. </a:t>
            </a:r>
            <a:r>
              <a:rPr lang="en-US" sz="4473" dirty="0" err="1">
                <a:solidFill>
                  <a:srgbClr val="000000"/>
                </a:solidFill>
                <a:latin typeface="Canva Sans Bold"/>
              </a:rPr>
              <a:t>Anak</a:t>
            </a:r>
            <a:r>
              <a:rPr lang="en-US" sz="4473" dirty="0">
                <a:solidFill>
                  <a:srgbClr val="000000"/>
                </a:solidFill>
                <a:latin typeface="Canva Sans Bold"/>
              </a:rPr>
              <a:t> </a:t>
            </a:r>
            <a:r>
              <a:rPr lang="en-US" sz="4473" dirty="0" err="1">
                <a:solidFill>
                  <a:srgbClr val="000000"/>
                </a:solidFill>
                <a:latin typeface="Canva Sans Bold"/>
              </a:rPr>
              <a:t>itu</a:t>
            </a:r>
            <a:r>
              <a:rPr lang="en-US" sz="4473" dirty="0">
                <a:solidFill>
                  <a:srgbClr val="000000"/>
                </a:solidFill>
                <a:latin typeface="Canva Sans Bold"/>
              </a:rPr>
              <a:t> </a:t>
            </a:r>
            <a:r>
              <a:rPr lang="en-US" sz="4473" dirty="0" err="1">
                <a:solidFill>
                  <a:srgbClr val="000000"/>
                </a:solidFill>
                <a:latin typeface="Canva Sans Bold"/>
              </a:rPr>
              <a:t>diberi</a:t>
            </a:r>
            <a:r>
              <a:rPr lang="en-US" sz="4473" dirty="0">
                <a:solidFill>
                  <a:srgbClr val="000000"/>
                </a:solidFill>
                <a:latin typeface="Canva Sans Bold"/>
              </a:rPr>
              <a:t> </a:t>
            </a:r>
            <a:r>
              <a:rPr lang="en-US" sz="4473" dirty="0" err="1">
                <a:solidFill>
                  <a:srgbClr val="000000"/>
                </a:solidFill>
                <a:latin typeface="Canva Sans Bold"/>
              </a:rPr>
              <a:t>nama</a:t>
            </a:r>
            <a:r>
              <a:rPr lang="en-US" sz="4473" dirty="0">
                <a:solidFill>
                  <a:srgbClr val="000000"/>
                </a:solidFill>
                <a:latin typeface="Canva Sans Bold"/>
              </a:rPr>
              <a:t> </a:t>
            </a:r>
            <a:r>
              <a:rPr lang="en-US" sz="4473" dirty="0" err="1">
                <a:solidFill>
                  <a:srgbClr val="000000"/>
                </a:solidFill>
                <a:latin typeface="Canva Sans Bold"/>
              </a:rPr>
              <a:t>S</a:t>
            </a:r>
            <a:r>
              <a:rPr lang="en-US" sz="4473" dirty="0" err="1" smtClean="0">
                <a:solidFill>
                  <a:srgbClr val="000000"/>
                </a:solidFill>
                <a:latin typeface="Canva Sans Bold"/>
              </a:rPr>
              <a:t>amosir</a:t>
            </a:r>
            <a:r>
              <a:rPr lang="en-US" sz="4473" dirty="0">
                <a:solidFill>
                  <a:srgbClr val="000000"/>
                </a:solidFill>
                <a:latin typeface="Canva Sans Bold"/>
              </a:rPr>
              <a:t>. Toba </a:t>
            </a:r>
            <a:r>
              <a:rPr lang="en-US" sz="4473" dirty="0" err="1">
                <a:solidFill>
                  <a:srgbClr val="000000"/>
                </a:solidFill>
                <a:latin typeface="Canva Sans Bold"/>
              </a:rPr>
              <a:t>dan</a:t>
            </a:r>
            <a:r>
              <a:rPr lang="en-US" sz="4473" dirty="0">
                <a:solidFill>
                  <a:srgbClr val="000000"/>
                </a:solidFill>
                <a:latin typeface="Canva Sans Bold"/>
              </a:rPr>
              <a:t> </a:t>
            </a:r>
            <a:r>
              <a:rPr lang="en-US" sz="4473" dirty="0" err="1">
                <a:solidFill>
                  <a:srgbClr val="000000"/>
                </a:solidFill>
                <a:latin typeface="Canva Sans Bold"/>
              </a:rPr>
              <a:t>istrinya</a:t>
            </a:r>
            <a:r>
              <a:rPr lang="en-US" sz="4473" dirty="0">
                <a:solidFill>
                  <a:srgbClr val="000000"/>
                </a:solidFill>
                <a:latin typeface="Canva Sans Bold"/>
              </a:rPr>
              <a:t> </a:t>
            </a:r>
            <a:r>
              <a:rPr lang="en-US" sz="4473" dirty="0" err="1">
                <a:solidFill>
                  <a:srgbClr val="000000"/>
                </a:solidFill>
                <a:latin typeface="Canva Sans Bold"/>
              </a:rPr>
              <a:t>sangat</a:t>
            </a:r>
            <a:r>
              <a:rPr lang="en-US" sz="4473" dirty="0">
                <a:solidFill>
                  <a:srgbClr val="000000"/>
                </a:solidFill>
                <a:latin typeface="Canva Sans Bold"/>
              </a:rPr>
              <a:t> </a:t>
            </a:r>
            <a:r>
              <a:rPr lang="en-US" sz="4473" dirty="0" err="1">
                <a:solidFill>
                  <a:srgbClr val="000000"/>
                </a:solidFill>
                <a:latin typeface="Canva Sans Bold"/>
              </a:rPr>
              <a:t>menyayangi</a:t>
            </a:r>
            <a:r>
              <a:rPr lang="en-US" sz="4473" dirty="0">
                <a:solidFill>
                  <a:srgbClr val="000000"/>
                </a:solidFill>
                <a:latin typeface="Canva Sans Bold"/>
              </a:rPr>
              <a:t> </a:t>
            </a:r>
            <a:r>
              <a:rPr lang="en-US" sz="4473" dirty="0" err="1">
                <a:solidFill>
                  <a:srgbClr val="000000"/>
                </a:solidFill>
                <a:latin typeface="Canva Sans Bold"/>
              </a:rPr>
              <a:t>anaknya</a:t>
            </a:r>
            <a:r>
              <a:rPr lang="en-US" sz="4473" dirty="0">
                <a:solidFill>
                  <a:srgbClr val="000000"/>
                </a:solidFill>
                <a:latin typeface="Canva Sans Bold"/>
              </a:rPr>
              <a:t>. </a:t>
            </a:r>
            <a:r>
              <a:rPr lang="en-US" sz="4473" dirty="0" err="1">
                <a:solidFill>
                  <a:srgbClr val="000000"/>
                </a:solidFill>
                <a:latin typeface="Canva Sans Bold"/>
              </a:rPr>
              <a:t>Karena</a:t>
            </a:r>
            <a:r>
              <a:rPr lang="en-US" sz="4473" dirty="0">
                <a:solidFill>
                  <a:srgbClr val="000000"/>
                </a:solidFill>
                <a:latin typeface="Canva Sans Bold"/>
              </a:rPr>
              <a:t> </a:t>
            </a:r>
            <a:r>
              <a:rPr lang="en-US" sz="4473" dirty="0" err="1">
                <a:solidFill>
                  <a:srgbClr val="000000"/>
                </a:solidFill>
                <a:latin typeface="Canva Sans Bold"/>
              </a:rPr>
              <a:t>ibunya</a:t>
            </a:r>
            <a:r>
              <a:rPr lang="en-US" sz="4473" dirty="0">
                <a:solidFill>
                  <a:srgbClr val="000000"/>
                </a:solidFill>
                <a:latin typeface="Canva Sans Bold"/>
              </a:rPr>
              <a:t> </a:t>
            </a:r>
            <a:r>
              <a:rPr lang="en-US" sz="4473" dirty="0" err="1">
                <a:solidFill>
                  <a:srgbClr val="000000"/>
                </a:solidFill>
                <a:latin typeface="Canva Sans Bold"/>
              </a:rPr>
              <a:t>selalu</a:t>
            </a:r>
            <a:r>
              <a:rPr lang="en-US" sz="4473" dirty="0">
                <a:solidFill>
                  <a:srgbClr val="000000"/>
                </a:solidFill>
                <a:latin typeface="Canva Sans Bold"/>
              </a:rPr>
              <a:t> </a:t>
            </a:r>
            <a:r>
              <a:rPr lang="en-US" sz="4473" dirty="0" err="1">
                <a:solidFill>
                  <a:srgbClr val="000000"/>
                </a:solidFill>
                <a:latin typeface="Canva Sans Bold"/>
              </a:rPr>
              <a:t>menuruti</a:t>
            </a:r>
            <a:r>
              <a:rPr lang="en-US" sz="4473" dirty="0">
                <a:solidFill>
                  <a:srgbClr val="000000"/>
                </a:solidFill>
                <a:latin typeface="Canva Sans Bold"/>
              </a:rPr>
              <a:t> </a:t>
            </a:r>
            <a:r>
              <a:rPr lang="en-US" sz="4473" dirty="0" err="1">
                <a:solidFill>
                  <a:srgbClr val="000000"/>
                </a:solidFill>
                <a:latin typeface="Canva Sans Bold"/>
              </a:rPr>
              <a:t>kemauan</a:t>
            </a:r>
            <a:r>
              <a:rPr lang="en-US" sz="4473" dirty="0">
                <a:solidFill>
                  <a:srgbClr val="000000"/>
                </a:solidFill>
                <a:latin typeface="Canva Sans Bold"/>
              </a:rPr>
              <a:t> </a:t>
            </a:r>
            <a:r>
              <a:rPr lang="en-US" sz="4473" dirty="0" err="1">
                <a:solidFill>
                  <a:srgbClr val="000000"/>
                </a:solidFill>
                <a:latin typeface="Canva Sans Bold"/>
              </a:rPr>
              <a:t>anaknya</a:t>
            </a:r>
            <a:r>
              <a:rPr lang="en-US" sz="4473" dirty="0">
                <a:solidFill>
                  <a:srgbClr val="000000"/>
                </a:solidFill>
                <a:latin typeface="Canva Sans Bold"/>
              </a:rPr>
              <a:t>, </a:t>
            </a:r>
            <a:r>
              <a:rPr lang="en-US" sz="4473" dirty="0" err="1">
                <a:solidFill>
                  <a:srgbClr val="000000"/>
                </a:solidFill>
                <a:latin typeface="Canva Sans Bold"/>
              </a:rPr>
              <a:t>sehingga</a:t>
            </a:r>
            <a:r>
              <a:rPr lang="en-US" sz="4473" dirty="0">
                <a:solidFill>
                  <a:srgbClr val="000000"/>
                </a:solidFill>
                <a:latin typeface="Canva Sans Bold"/>
              </a:rPr>
              <a:t> </a:t>
            </a:r>
            <a:r>
              <a:rPr lang="en-US" sz="4473" dirty="0" err="1">
                <a:solidFill>
                  <a:srgbClr val="000000"/>
                </a:solidFill>
                <a:latin typeface="Canva Sans Bold"/>
              </a:rPr>
              <a:t>dia</a:t>
            </a:r>
            <a:r>
              <a:rPr lang="en-US" sz="4473" dirty="0">
                <a:solidFill>
                  <a:srgbClr val="000000"/>
                </a:solidFill>
                <a:latin typeface="Canva Sans Bold"/>
              </a:rPr>
              <a:t> </a:t>
            </a:r>
            <a:r>
              <a:rPr lang="en-US" sz="4473" dirty="0" err="1">
                <a:solidFill>
                  <a:srgbClr val="000000"/>
                </a:solidFill>
                <a:latin typeface="Canva Sans Bold"/>
              </a:rPr>
              <a:t>mempunyai</a:t>
            </a:r>
            <a:r>
              <a:rPr lang="en-US" sz="4473" dirty="0">
                <a:solidFill>
                  <a:srgbClr val="000000"/>
                </a:solidFill>
                <a:latin typeface="Canva Sans Bold"/>
              </a:rPr>
              <a:t> </a:t>
            </a:r>
            <a:r>
              <a:rPr lang="en-US" sz="4473" dirty="0" err="1">
                <a:solidFill>
                  <a:srgbClr val="000000"/>
                </a:solidFill>
                <a:latin typeface="Canva Sans Bold"/>
              </a:rPr>
              <a:t>sifat</a:t>
            </a:r>
            <a:r>
              <a:rPr lang="en-US" sz="4473" dirty="0">
                <a:solidFill>
                  <a:srgbClr val="000000"/>
                </a:solidFill>
                <a:latin typeface="Canva Sans Bold"/>
              </a:rPr>
              <a:t> yang </a:t>
            </a:r>
            <a:r>
              <a:rPr lang="en-US" sz="4473" dirty="0" err="1">
                <a:solidFill>
                  <a:srgbClr val="000000"/>
                </a:solidFill>
                <a:latin typeface="Canva Sans Bold"/>
              </a:rPr>
              <a:t>kurang</a:t>
            </a:r>
            <a:r>
              <a:rPr lang="en-US" sz="4473" dirty="0">
                <a:solidFill>
                  <a:srgbClr val="000000"/>
                </a:solidFill>
                <a:latin typeface="Canva Sans Bold"/>
              </a:rPr>
              <a:t> </a:t>
            </a:r>
            <a:r>
              <a:rPr lang="en-US" sz="4473" dirty="0" err="1">
                <a:solidFill>
                  <a:srgbClr val="000000"/>
                </a:solidFill>
                <a:latin typeface="Canva Sans Bold"/>
              </a:rPr>
              <a:t>baik</a:t>
            </a:r>
            <a:r>
              <a:rPr lang="en-US" sz="4473" dirty="0">
                <a:solidFill>
                  <a:srgbClr val="000000"/>
                </a:solidFill>
                <a:latin typeface="Canva Sans Bold"/>
              </a:rPr>
              <a:t>.</a:t>
            </a:r>
          </a:p>
          <a:p>
            <a:pPr algn="ctr">
              <a:lnSpc>
                <a:spcPts val="6263"/>
              </a:lnSpc>
              <a:spcBef>
                <a:spcPct val="0"/>
              </a:spcBef>
            </a:pPr>
            <a:r>
              <a:rPr lang="en-US" sz="4473" dirty="0" err="1">
                <a:solidFill>
                  <a:srgbClr val="000000"/>
                </a:solidFill>
                <a:latin typeface="Canva Sans Bold"/>
              </a:rPr>
              <a:t>Pada</a:t>
            </a:r>
            <a:r>
              <a:rPr lang="en-US" sz="4473" dirty="0">
                <a:solidFill>
                  <a:srgbClr val="000000"/>
                </a:solidFill>
                <a:latin typeface="Canva Sans Bold"/>
              </a:rPr>
              <a:t> </a:t>
            </a:r>
            <a:r>
              <a:rPr lang="en-US" sz="4473" dirty="0" err="1">
                <a:solidFill>
                  <a:srgbClr val="000000"/>
                </a:solidFill>
                <a:latin typeface="Canva Sans Bold"/>
              </a:rPr>
              <a:t>suatu</a:t>
            </a:r>
            <a:r>
              <a:rPr lang="en-US" sz="4473" dirty="0">
                <a:solidFill>
                  <a:srgbClr val="000000"/>
                </a:solidFill>
                <a:latin typeface="Canva Sans Bold"/>
              </a:rPr>
              <a:t> </a:t>
            </a:r>
            <a:r>
              <a:rPr lang="en-US" sz="4473" dirty="0" err="1">
                <a:solidFill>
                  <a:srgbClr val="000000"/>
                </a:solidFill>
                <a:latin typeface="Canva Sans Bold"/>
              </a:rPr>
              <a:t>hari</a:t>
            </a:r>
            <a:r>
              <a:rPr lang="en-US" sz="4473" dirty="0">
                <a:solidFill>
                  <a:srgbClr val="000000"/>
                </a:solidFill>
                <a:latin typeface="Canva Sans Bold"/>
              </a:rPr>
              <a:t> Toba </a:t>
            </a:r>
            <a:r>
              <a:rPr lang="en-US" sz="4473" dirty="0" err="1">
                <a:solidFill>
                  <a:srgbClr val="000000"/>
                </a:solidFill>
                <a:latin typeface="Canva Sans Bold"/>
              </a:rPr>
              <a:t>sangat</a:t>
            </a:r>
            <a:r>
              <a:rPr lang="en-US" sz="4473" dirty="0">
                <a:solidFill>
                  <a:srgbClr val="000000"/>
                </a:solidFill>
                <a:latin typeface="Canva Sans Bold"/>
              </a:rPr>
              <a:t> </a:t>
            </a:r>
            <a:r>
              <a:rPr lang="en-US" sz="4473" dirty="0" err="1">
                <a:solidFill>
                  <a:srgbClr val="000000"/>
                </a:solidFill>
                <a:latin typeface="Canva Sans Bold"/>
              </a:rPr>
              <a:t>marah</a:t>
            </a:r>
            <a:r>
              <a:rPr lang="en-US" sz="4473" dirty="0">
                <a:solidFill>
                  <a:srgbClr val="000000"/>
                </a:solidFill>
                <a:latin typeface="Canva Sans Bold"/>
              </a:rPr>
              <a:t> </a:t>
            </a:r>
            <a:r>
              <a:rPr lang="en-US" sz="4473" dirty="0" err="1">
                <a:solidFill>
                  <a:srgbClr val="000000"/>
                </a:solidFill>
                <a:latin typeface="Canva Sans Bold"/>
              </a:rPr>
              <a:t>sekali</a:t>
            </a:r>
            <a:r>
              <a:rPr lang="en-US" sz="4473" dirty="0">
                <a:solidFill>
                  <a:srgbClr val="000000"/>
                </a:solidFill>
                <a:latin typeface="Canva Sans Bold"/>
              </a:rPr>
              <a:t> </a:t>
            </a:r>
            <a:r>
              <a:rPr lang="en-US" sz="4473" dirty="0" err="1">
                <a:solidFill>
                  <a:srgbClr val="000000"/>
                </a:solidFill>
                <a:latin typeface="Canva Sans Bold"/>
              </a:rPr>
              <a:t>terhadap</a:t>
            </a:r>
            <a:r>
              <a:rPr lang="en-US" sz="4473" dirty="0">
                <a:solidFill>
                  <a:srgbClr val="000000"/>
                </a:solidFill>
                <a:latin typeface="Canva Sans Bold"/>
              </a:rPr>
              <a:t> </a:t>
            </a:r>
            <a:r>
              <a:rPr lang="en-US" sz="4473" dirty="0" err="1" smtClean="0">
                <a:solidFill>
                  <a:srgbClr val="000000"/>
                </a:solidFill>
                <a:latin typeface="Canva Sans Bold"/>
              </a:rPr>
              <a:t>S</a:t>
            </a:r>
            <a:r>
              <a:rPr lang="en-US" sz="4473" dirty="0" err="1" smtClean="0">
                <a:solidFill>
                  <a:srgbClr val="000000"/>
                </a:solidFill>
                <a:latin typeface="Canva Sans Bold"/>
              </a:rPr>
              <a:t>amosir</a:t>
            </a:r>
            <a:r>
              <a:rPr lang="en-US" sz="4473" dirty="0" smtClean="0">
                <a:solidFill>
                  <a:srgbClr val="000000"/>
                </a:solidFill>
                <a:latin typeface="Canva Sans Bold"/>
              </a:rPr>
              <a:t>, </a:t>
            </a:r>
            <a:r>
              <a:rPr lang="en-US" sz="4473" dirty="0" err="1">
                <a:solidFill>
                  <a:srgbClr val="000000"/>
                </a:solidFill>
                <a:latin typeface="Canva Sans Bold"/>
              </a:rPr>
              <a:t>anaknya</a:t>
            </a:r>
            <a:r>
              <a:rPr lang="en-US" sz="4473" dirty="0">
                <a:solidFill>
                  <a:srgbClr val="000000"/>
                </a:solidFill>
                <a:latin typeface="Canva Sans Bold"/>
              </a:rPr>
              <a:t>. </a:t>
            </a:r>
            <a:r>
              <a:rPr lang="en-US" sz="4473" dirty="0" err="1">
                <a:solidFill>
                  <a:srgbClr val="000000"/>
                </a:solidFill>
                <a:latin typeface="Canva Sans Bold"/>
              </a:rPr>
              <a:t>Karena</a:t>
            </a:r>
            <a:r>
              <a:rPr lang="en-US" sz="4473" dirty="0">
                <a:solidFill>
                  <a:srgbClr val="000000"/>
                </a:solidFill>
                <a:latin typeface="Canva Sans Bold"/>
              </a:rPr>
              <a:t> </a:t>
            </a:r>
            <a:r>
              <a:rPr lang="en-US" sz="4473" dirty="0" err="1">
                <a:solidFill>
                  <a:srgbClr val="000000"/>
                </a:solidFill>
                <a:latin typeface="Canva Sans Bold"/>
              </a:rPr>
              <a:t>dia</a:t>
            </a:r>
            <a:r>
              <a:rPr lang="en-US" sz="4473" dirty="0">
                <a:solidFill>
                  <a:srgbClr val="000000"/>
                </a:solidFill>
                <a:latin typeface="Canva Sans Bold"/>
              </a:rPr>
              <a:t> </a:t>
            </a:r>
            <a:r>
              <a:rPr lang="en-US" sz="4473" dirty="0" err="1">
                <a:solidFill>
                  <a:srgbClr val="000000"/>
                </a:solidFill>
                <a:latin typeface="Canva Sans Bold"/>
              </a:rPr>
              <a:t>telah</a:t>
            </a:r>
            <a:r>
              <a:rPr lang="en-US" sz="4473" dirty="0">
                <a:solidFill>
                  <a:srgbClr val="000000"/>
                </a:solidFill>
                <a:latin typeface="Canva Sans Bold"/>
              </a:rPr>
              <a:t> </a:t>
            </a:r>
            <a:r>
              <a:rPr lang="en-US" sz="4473" dirty="0" err="1">
                <a:solidFill>
                  <a:srgbClr val="000000"/>
                </a:solidFill>
                <a:latin typeface="Canva Sans Bold"/>
              </a:rPr>
              <a:t>menghabiskan</a:t>
            </a:r>
            <a:r>
              <a:rPr lang="en-US" sz="4473" dirty="0">
                <a:solidFill>
                  <a:srgbClr val="000000"/>
                </a:solidFill>
                <a:latin typeface="Canva Sans Bold"/>
              </a:rPr>
              <a:t> </a:t>
            </a:r>
            <a:r>
              <a:rPr lang="en-US" sz="4473" dirty="0" err="1">
                <a:solidFill>
                  <a:srgbClr val="000000"/>
                </a:solidFill>
                <a:latin typeface="Canva Sans Bold"/>
              </a:rPr>
              <a:t>perbekalan</a:t>
            </a:r>
            <a:r>
              <a:rPr lang="en-US" sz="4473" dirty="0">
                <a:solidFill>
                  <a:srgbClr val="000000"/>
                </a:solidFill>
                <a:latin typeface="Canva Sans Bold"/>
              </a:rPr>
              <a:t> </a:t>
            </a:r>
            <a:r>
              <a:rPr lang="en-US" sz="4473" dirty="0" err="1">
                <a:solidFill>
                  <a:srgbClr val="000000"/>
                </a:solidFill>
                <a:latin typeface="Canva Sans Bold"/>
              </a:rPr>
              <a:t>untuk</a:t>
            </a:r>
            <a:r>
              <a:rPr lang="en-US" sz="4473" dirty="0">
                <a:solidFill>
                  <a:srgbClr val="000000"/>
                </a:solidFill>
                <a:latin typeface="Canva Sans Bold"/>
              </a:rPr>
              <a:t> </a:t>
            </a:r>
            <a:r>
              <a:rPr lang="en-US" sz="4473" dirty="0" err="1">
                <a:solidFill>
                  <a:srgbClr val="000000"/>
                </a:solidFill>
                <a:latin typeface="Canva Sans Bold"/>
              </a:rPr>
              <a:t>dirinya</a:t>
            </a:r>
            <a:r>
              <a:rPr lang="en-US" sz="4473" dirty="0">
                <a:solidFill>
                  <a:srgbClr val="000000"/>
                </a:solidFill>
                <a:latin typeface="Canva Sans Bold"/>
              </a:rPr>
              <a:t>. Toba pun </a:t>
            </a:r>
            <a:r>
              <a:rPr lang="en-US" sz="4473" dirty="0" err="1">
                <a:solidFill>
                  <a:srgbClr val="000000"/>
                </a:solidFill>
                <a:latin typeface="Canva Sans Bold"/>
              </a:rPr>
              <a:t>segera</a:t>
            </a:r>
            <a:r>
              <a:rPr lang="en-US" sz="4473" dirty="0">
                <a:solidFill>
                  <a:srgbClr val="000000"/>
                </a:solidFill>
                <a:latin typeface="Canva Sans Bold"/>
              </a:rPr>
              <a:t> </a:t>
            </a:r>
            <a:r>
              <a:rPr lang="en-US" sz="4473" dirty="0" err="1">
                <a:solidFill>
                  <a:srgbClr val="000000"/>
                </a:solidFill>
                <a:latin typeface="Canva Sans Bold"/>
              </a:rPr>
              <a:t>memukul</a:t>
            </a:r>
            <a:r>
              <a:rPr lang="en-US" sz="4473" dirty="0">
                <a:solidFill>
                  <a:srgbClr val="000000"/>
                </a:solidFill>
                <a:latin typeface="Canva Sans Bold"/>
              </a:rPr>
              <a:t> </a:t>
            </a:r>
            <a:r>
              <a:rPr lang="en-US" sz="4473" dirty="0" err="1">
                <a:solidFill>
                  <a:srgbClr val="000000"/>
                </a:solidFill>
                <a:latin typeface="Canva Sans Bold"/>
              </a:rPr>
              <a:t>anaknya</a:t>
            </a:r>
            <a:r>
              <a:rPr lang="en-US" sz="4473" dirty="0">
                <a:solidFill>
                  <a:srgbClr val="000000"/>
                </a:solidFill>
                <a:latin typeface="Canva Sans Bold"/>
              </a:rPr>
              <a:t> </a:t>
            </a:r>
            <a:r>
              <a:rPr lang="en-US" sz="4473" dirty="0" err="1">
                <a:solidFill>
                  <a:srgbClr val="000000"/>
                </a:solidFill>
                <a:latin typeface="Canva Sans Bold"/>
              </a:rPr>
              <a:t>secara</a:t>
            </a:r>
            <a:r>
              <a:rPr lang="en-US" sz="4473" dirty="0">
                <a:solidFill>
                  <a:srgbClr val="000000"/>
                </a:solidFill>
                <a:latin typeface="Canva Sans Bold"/>
              </a:rPr>
              <a:t> </a:t>
            </a:r>
            <a:r>
              <a:rPr lang="en-US" sz="4473" dirty="0" err="1">
                <a:solidFill>
                  <a:srgbClr val="000000"/>
                </a:solidFill>
                <a:latin typeface="Canva Sans Bold"/>
              </a:rPr>
              <a:t>bertubi-tubi</a:t>
            </a:r>
            <a:r>
              <a:rPr lang="en-US" sz="4473" dirty="0">
                <a:solidFill>
                  <a:srgbClr val="000000"/>
                </a:solidFill>
                <a:latin typeface="Canva Sans Bold"/>
              </a:rPr>
              <a:t>. "</a:t>
            </a:r>
            <a:r>
              <a:rPr lang="en-US" sz="4473" dirty="0" err="1">
                <a:solidFill>
                  <a:srgbClr val="000000"/>
                </a:solidFill>
                <a:latin typeface="Canva Sans Bold"/>
              </a:rPr>
              <a:t>Anak</a:t>
            </a:r>
            <a:r>
              <a:rPr lang="en-US" sz="4473" dirty="0">
                <a:solidFill>
                  <a:srgbClr val="000000"/>
                </a:solidFill>
                <a:latin typeface="Canva Sans Bold"/>
              </a:rPr>
              <a:t> </a:t>
            </a:r>
            <a:r>
              <a:rPr lang="en-US" sz="4473" dirty="0" err="1">
                <a:solidFill>
                  <a:srgbClr val="000000"/>
                </a:solidFill>
                <a:latin typeface="Canva Sans Bold"/>
              </a:rPr>
              <a:t>kurang</a:t>
            </a:r>
            <a:r>
              <a:rPr lang="en-US" sz="4473" dirty="0">
                <a:solidFill>
                  <a:srgbClr val="000000"/>
                </a:solidFill>
                <a:latin typeface="Canva Sans Bold"/>
              </a:rPr>
              <a:t> ajar, </a:t>
            </a:r>
            <a:r>
              <a:rPr lang="en-US" sz="4473" dirty="0" err="1">
                <a:solidFill>
                  <a:srgbClr val="000000"/>
                </a:solidFill>
                <a:latin typeface="Canva Sans Bold"/>
              </a:rPr>
              <a:t>Dasar</a:t>
            </a:r>
            <a:r>
              <a:rPr lang="en-US" sz="4473" dirty="0">
                <a:solidFill>
                  <a:srgbClr val="000000"/>
                </a:solidFill>
                <a:latin typeface="Canva Sans Bold"/>
              </a:rPr>
              <a:t> </a:t>
            </a:r>
            <a:r>
              <a:rPr lang="en-US" sz="4473" dirty="0" err="1">
                <a:solidFill>
                  <a:srgbClr val="000000"/>
                </a:solidFill>
                <a:latin typeface="Canva Sans Bold"/>
              </a:rPr>
              <a:t>engkau</a:t>
            </a:r>
            <a:r>
              <a:rPr lang="en-US" sz="4473" dirty="0">
                <a:solidFill>
                  <a:srgbClr val="000000"/>
                </a:solidFill>
                <a:latin typeface="Canva Sans Bold"/>
              </a:rPr>
              <a:t> </a:t>
            </a:r>
            <a:r>
              <a:rPr lang="en-US" sz="4473" dirty="0" err="1">
                <a:solidFill>
                  <a:srgbClr val="000000"/>
                </a:solidFill>
                <a:latin typeface="Canva Sans Bold"/>
              </a:rPr>
              <a:t>keturunan</a:t>
            </a:r>
            <a:r>
              <a:rPr lang="en-US" sz="4473" dirty="0">
                <a:solidFill>
                  <a:srgbClr val="000000"/>
                </a:solidFill>
                <a:latin typeface="Canva Sans Bold"/>
              </a:rPr>
              <a:t> </a:t>
            </a:r>
            <a:r>
              <a:rPr lang="en-US" sz="4473" dirty="0" err="1">
                <a:solidFill>
                  <a:srgbClr val="000000"/>
                </a:solidFill>
                <a:latin typeface="Canva Sans Bold"/>
              </a:rPr>
              <a:t>ikan</a:t>
            </a:r>
            <a:r>
              <a:rPr lang="en-US" sz="4473" dirty="0">
                <a:solidFill>
                  <a:srgbClr val="000000"/>
                </a:solidFill>
                <a:latin typeface="Canva Sans Bold"/>
              </a:rPr>
              <a:t> yang </a:t>
            </a:r>
            <a:r>
              <a:rPr lang="en-US" sz="4473" dirty="0" err="1">
                <a:solidFill>
                  <a:srgbClr val="000000"/>
                </a:solidFill>
                <a:latin typeface="Canva Sans Bold"/>
              </a:rPr>
              <a:t>tidak</a:t>
            </a:r>
            <a:r>
              <a:rPr lang="en-US" sz="4473" dirty="0">
                <a:solidFill>
                  <a:srgbClr val="000000"/>
                </a:solidFill>
                <a:latin typeface="Canva Sans Bold"/>
              </a:rPr>
              <a:t> </a:t>
            </a:r>
            <a:r>
              <a:rPr lang="en-US" sz="4473" dirty="0" err="1">
                <a:solidFill>
                  <a:srgbClr val="000000"/>
                </a:solidFill>
                <a:latin typeface="Canva Sans Bold"/>
              </a:rPr>
              <a:t>tahu</a:t>
            </a:r>
            <a:r>
              <a:rPr lang="en-US" sz="4473" dirty="0">
                <a:solidFill>
                  <a:srgbClr val="000000"/>
                </a:solidFill>
                <a:latin typeface="Canva Sans Bold"/>
              </a:rPr>
              <a:t> </a:t>
            </a:r>
            <a:r>
              <a:rPr lang="en-US" sz="4473" dirty="0" err="1">
                <a:solidFill>
                  <a:srgbClr val="000000"/>
                </a:solidFill>
                <a:latin typeface="Canva Sans Bold"/>
              </a:rPr>
              <a:t>diri</a:t>
            </a:r>
            <a:r>
              <a:rPr lang="en-US" sz="4473" dirty="0">
                <a:solidFill>
                  <a:srgbClr val="000000"/>
                </a:solidFill>
                <a:latin typeface="Canva Sans Bold"/>
              </a:rPr>
              <a:t>," </a:t>
            </a:r>
            <a:r>
              <a:rPr lang="en-US" sz="4473" dirty="0" err="1">
                <a:solidFill>
                  <a:srgbClr val="000000"/>
                </a:solidFill>
                <a:latin typeface="Canva Sans Bold"/>
              </a:rPr>
              <a:t>h</a:t>
            </a:r>
            <a:r>
              <a:rPr lang="en-US" sz="4473" dirty="0" err="1" smtClean="0">
                <a:solidFill>
                  <a:srgbClr val="000000"/>
                </a:solidFill>
                <a:latin typeface="Canva Sans Bold"/>
              </a:rPr>
              <a:t>ardik</a:t>
            </a:r>
            <a:r>
              <a:rPr lang="en-US" sz="4473" dirty="0" smtClean="0">
                <a:solidFill>
                  <a:srgbClr val="000000"/>
                </a:solidFill>
                <a:latin typeface="Canva Sans Bold"/>
              </a:rPr>
              <a:t> </a:t>
            </a:r>
            <a:r>
              <a:rPr lang="en-US" sz="4473" dirty="0">
                <a:solidFill>
                  <a:srgbClr val="000000"/>
                </a:solidFill>
                <a:latin typeface="Canva Sans Bold"/>
              </a:rPr>
              <a:t>T</a:t>
            </a:r>
            <a:r>
              <a:rPr lang="en-US" sz="4473" dirty="0" smtClean="0">
                <a:solidFill>
                  <a:srgbClr val="000000"/>
                </a:solidFill>
                <a:latin typeface="Canva Sans Bold"/>
              </a:rPr>
              <a:t>oba </a:t>
            </a:r>
            <a:r>
              <a:rPr lang="en-US" sz="4473" dirty="0" err="1">
                <a:solidFill>
                  <a:srgbClr val="000000"/>
                </a:solidFill>
                <a:latin typeface="Canva Sans Bold"/>
              </a:rPr>
              <a:t>kepada</a:t>
            </a:r>
            <a:r>
              <a:rPr lang="en-US" sz="4473" dirty="0">
                <a:solidFill>
                  <a:srgbClr val="000000"/>
                </a:solidFill>
                <a:latin typeface="Canva Sans Bold"/>
              </a:rPr>
              <a:t> </a:t>
            </a:r>
            <a:r>
              <a:rPr lang="en-US" sz="4473" dirty="0" err="1">
                <a:solidFill>
                  <a:srgbClr val="000000"/>
                </a:solidFill>
                <a:latin typeface="Canva Sans Bold"/>
              </a:rPr>
              <a:t>anaknya</a:t>
            </a:r>
            <a:r>
              <a:rPr lang="en-US" sz="4473" dirty="0">
                <a:solidFill>
                  <a:srgbClr val="000000"/>
                </a:solidFill>
                <a:latin typeface="Canva Sans Bold"/>
              </a:rPr>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4091" b="34091"/>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383917" y="-5988055"/>
            <a:ext cx="21938133" cy="22704406"/>
          </a:xfrm>
          <a:prstGeom prst="rect">
            <a:avLst/>
          </a:prstGeom>
        </p:spPr>
      </p:pic>
      <p:pic>
        <p:nvPicPr>
          <p:cNvPr id="4"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2987755">
            <a:off x="-908321" y="7385564"/>
            <a:ext cx="3172841" cy="3745472"/>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8715982">
            <a:off x="16362188" y="-2365955"/>
            <a:ext cx="5695181" cy="7422630"/>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789331" y="9237289"/>
            <a:ext cx="4394980" cy="4114800"/>
          </a:xfrm>
          <a:prstGeom prst="rect">
            <a:avLst/>
          </a:prstGeom>
        </p:spPr>
      </p:pic>
      <p:pic>
        <p:nvPicPr>
          <p:cNvPr id="7"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5061810" y="3201305"/>
            <a:ext cx="4394980" cy="4114800"/>
          </a:xfrm>
          <a:prstGeom prst="rect">
            <a:avLst/>
          </a:prstGeom>
        </p:spPr>
      </p:pic>
      <p:pic>
        <p:nvPicPr>
          <p:cNvPr id="8" name="Picture 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6684499" y="1817964"/>
            <a:ext cx="2532432" cy="1383341"/>
          </a:xfrm>
          <a:prstGeom prst="rect">
            <a:avLst/>
          </a:prstGeom>
        </p:spPr>
      </p:pic>
      <p:pic>
        <p:nvPicPr>
          <p:cNvPr id="9" name="Picture 9"/>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flipH="1">
            <a:off x="16929081" y="4478835"/>
            <a:ext cx="7416726" cy="4922852"/>
          </a:xfrm>
          <a:prstGeom prst="rect">
            <a:avLst/>
          </a:prstGeom>
        </p:spPr>
      </p:pic>
      <p:pic>
        <p:nvPicPr>
          <p:cNvPr id="10" name="Picture 10"/>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145489" y="7990164"/>
            <a:ext cx="2562875" cy="2399492"/>
          </a:xfrm>
          <a:prstGeom prst="rect">
            <a:avLst/>
          </a:prstGeom>
        </p:spPr>
      </p:pic>
      <p:pic>
        <p:nvPicPr>
          <p:cNvPr id="11"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7099856" y="8944618"/>
            <a:ext cx="2917042" cy="1593434"/>
          </a:xfrm>
          <a:prstGeom prst="rect">
            <a:avLst/>
          </a:prstGeom>
        </p:spPr>
      </p:pic>
      <p:sp>
        <p:nvSpPr>
          <p:cNvPr id="13" name="TextBox 13"/>
          <p:cNvSpPr txBox="1"/>
          <p:nvPr/>
        </p:nvSpPr>
        <p:spPr>
          <a:xfrm>
            <a:off x="1358919" y="422917"/>
            <a:ext cx="15570161" cy="9455152"/>
          </a:xfrm>
          <a:prstGeom prst="rect">
            <a:avLst/>
          </a:prstGeom>
        </p:spPr>
        <p:txBody>
          <a:bodyPr lIns="0" tIns="0" rIns="0" bIns="0" rtlCol="0" anchor="t">
            <a:spAutoFit/>
          </a:bodyPr>
          <a:lstStyle/>
          <a:p>
            <a:pPr algn="ctr">
              <a:lnSpc>
                <a:spcPts val="5722"/>
              </a:lnSpc>
            </a:pPr>
            <a:r>
              <a:rPr lang="en-US" sz="4087" dirty="0" err="1">
                <a:solidFill>
                  <a:srgbClr val="FFFFFF"/>
                </a:solidFill>
                <a:latin typeface="Canva Sans Bold"/>
              </a:rPr>
              <a:t>Samosir</a:t>
            </a:r>
            <a:r>
              <a:rPr lang="en-US" sz="4087" dirty="0">
                <a:solidFill>
                  <a:srgbClr val="FFFFFF"/>
                </a:solidFill>
                <a:latin typeface="Canva Sans Bold"/>
              </a:rPr>
              <a:t> </a:t>
            </a:r>
            <a:r>
              <a:rPr lang="en-US" sz="4087" dirty="0" err="1">
                <a:solidFill>
                  <a:srgbClr val="FFFFFF"/>
                </a:solidFill>
                <a:latin typeface="Canva Sans Bold"/>
              </a:rPr>
              <a:t>menangis</a:t>
            </a:r>
            <a:r>
              <a:rPr lang="en-US" sz="4087" dirty="0">
                <a:solidFill>
                  <a:srgbClr val="FFFFFF"/>
                </a:solidFill>
                <a:latin typeface="Canva Sans Bold"/>
              </a:rPr>
              <a:t> </a:t>
            </a:r>
            <a:r>
              <a:rPr lang="en-US" sz="4087" dirty="0" err="1">
                <a:solidFill>
                  <a:srgbClr val="FFFFFF"/>
                </a:solidFill>
                <a:latin typeface="Canva Sans Bold"/>
              </a:rPr>
              <a:t>karena</a:t>
            </a:r>
            <a:r>
              <a:rPr lang="en-US" sz="4087" dirty="0">
                <a:solidFill>
                  <a:srgbClr val="FFFFFF"/>
                </a:solidFill>
                <a:latin typeface="Canva Sans Bold"/>
              </a:rPr>
              <a:t> </a:t>
            </a:r>
            <a:r>
              <a:rPr lang="en-US" sz="4087" dirty="0" err="1" smtClean="0">
                <a:solidFill>
                  <a:srgbClr val="FFFFFF"/>
                </a:solidFill>
                <a:latin typeface="Canva Sans Bold"/>
              </a:rPr>
              <a:t>dipukuli</a:t>
            </a:r>
            <a:r>
              <a:rPr lang="en-US" sz="4087" dirty="0" smtClean="0">
                <a:solidFill>
                  <a:srgbClr val="FFFFFF"/>
                </a:solidFill>
                <a:latin typeface="Canva Sans Bold"/>
              </a:rPr>
              <a:t> </a:t>
            </a:r>
            <a:r>
              <a:rPr lang="en-US" sz="4087" dirty="0" err="1">
                <a:solidFill>
                  <a:srgbClr val="FFFFFF"/>
                </a:solidFill>
                <a:latin typeface="Canva Sans Bold"/>
              </a:rPr>
              <a:t>dan</a:t>
            </a:r>
            <a:r>
              <a:rPr lang="en-US" sz="4087" dirty="0">
                <a:solidFill>
                  <a:srgbClr val="FFFFFF"/>
                </a:solidFill>
                <a:latin typeface="Canva Sans Bold"/>
              </a:rPr>
              <a:t> </a:t>
            </a:r>
            <a:r>
              <a:rPr lang="en-US" sz="4087" dirty="0" err="1">
                <a:solidFill>
                  <a:srgbClr val="FFFFFF"/>
                </a:solidFill>
                <a:latin typeface="Canva Sans Bold"/>
              </a:rPr>
              <a:t>dimarahi</a:t>
            </a:r>
            <a:r>
              <a:rPr lang="en-US" sz="4087" dirty="0">
                <a:solidFill>
                  <a:srgbClr val="FFFFFF"/>
                </a:solidFill>
                <a:latin typeface="Canva Sans Bold"/>
              </a:rPr>
              <a:t> </a:t>
            </a:r>
            <a:r>
              <a:rPr lang="en-US" sz="4087" dirty="0" err="1">
                <a:solidFill>
                  <a:srgbClr val="FFFFFF"/>
                </a:solidFill>
                <a:latin typeface="Canva Sans Bold"/>
              </a:rPr>
              <a:t>oleh</a:t>
            </a:r>
            <a:r>
              <a:rPr lang="en-US" sz="4087" dirty="0">
                <a:solidFill>
                  <a:srgbClr val="FFFFFF"/>
                </a:solidFill>
                <a:latin typeface="Canva Sans Bold"/>
              </a:rPr>
              <a:t> </a:t>
            </a:r>
            <a:r>
              <a:rPr lang="en-US" sz="4087" dirty="0" err="1">
                <a:solidFill>
                  <a:srgbClr val="FFFFFF"/>
                </a:solidFill>
                <a:latin typeface="Canva Sans Bold"/>
              </a:rPr>
              <a:t>ayahnya</a:t>
            </a:r>
            <a:r>
              <a:rPr lang="en-US" sz="4087" dirty="0">
                <a:solidFill>
                  <a:srgbClr val="FFFFFF"/>
                </a:solidFill>
                <a:latin typeface="Canva Sans Bold"/>
              </a:rPr>
              <a:t>. </a:t>
            </a:r>
            <a:r>
              <a:rPr lang="en-US" sz="4087" dirty="0" err="1">
                <a:solidFill>
                  <a:srgbClr val="FFFFFF"/>
                </a:solidFill>
                <a:latin typeface="Canva Sans Bold"/>
              </a:rPr>
              <a:t>Dia</a:t>
            </a:r>
            <a:r>
              <a:rPr lang="en-US" sz="4087" dirty="0">
                <a:solidFill>
                  <a:srgbClr val="FFFFFF"/>
                </a:solidFill>
                <a:latin typeface="Canva Sans Bold"/>
              </a:rPr>
              <a:t> pun </a:t>
            </a:r>
            <a:r>
              <a:rPr lang="en-US" sz="4087" dirty="0" err="1">
                <a:solidFill>
                  <a:srgbClr val="FFFFFF"/>
                </a:solidFill>
                <a:latin typeface="Canva Sans Bold"/>
              </a:rPr>
              <a:t>segera</a:t>
            </a:r>
            <a:r>
              <a:rPr lang="en-US" sz="4087" dirty="0">
                <a:solidFill>
                  <a:srgbClr val="FFFFFF"/>
                </a:solidFill>
                <a:latin typeface="Canva Sans Bold"/>
              </a:rPr>
              <a:t> </a:t>
            </a:r>
            <a:r>
              <a:rPr lang="en-US" sz="4087" dirty="0" err="1">
                <a:solidFill>
                  <a:srgbClr val="FFFFFF"/>
                </a:solidFill>
                <a:latin typeface="Canva Sans Bold"/>
              </a:rPr>
              <a:t>berlari</a:t>
            </a:r>
            <a:r>
              <a:rPr lang="en-US" sz="4087" dirty="0">
                <a:solidFill>
                  <a:srgbClr val="FFFFFF"/>
                </a:solidFill>
                <a:latin typeface="Canva Sans Bold"/>
              </a:rPr>
              <a:t> </a:t>
            </a:r>
            <a:r>
              <a:rPr lang="en-US" sz="4087" dirty="0" err="1">
                <a:solidFill>
                  <a:srgbClr val="FFFFFF"/>
                </a:solidFill>
                <a:latin typeface="Canva Sans Bold"/>
              </a:rPr>
              <a:t>pulang</a:t>
            </a:r>
            <a:r>
              <a:rPr lang="en-US" sz="4087" dirty="0">
                <a:solidFill>
                  <a:srgbClr val="FFFFFF"/>
                </a:solidFill>
                <a:latin typeface="Canva Sans Bold"/>
              </a:rPr>
              <a:t> </a:t>
            </a:r>
            <a:r>
              <a:rPr lang="en-US" sz="4087" dirty="0" err="1">
                <a:solidFill>
                  <a:srgbClr val="FFFFFF"/>
                </a:solidFill>
                <a:latin typeface="Canva Sans Bold"/>
              </a:rPr>
              <a:t>kerumahnya</a:t>
            </a:r>
            <a:r>
              <a:rPr lang="en-US" sz="4087" dirty="0">
                <a:solidFill>
                  <a:srgbClr val="FFFFFF"/>
                </a:solidFill>
                <a:latin typeface="Canva Sans Bold"/>
              </a:rPr>
              <a:t>. </a:t>
            </a:r>
            <a:r>
              <a:rPr lang="en-US" sz="4087" dirty="0" err="1">
                <a:solidFill>
                  <a:srgbClr val="FFFFFF"/>
                </a:solidFill>
                <a:latin typeface="Canva Sans Bold"/>
              </a:rPr>
              <a:t>Sampai</a:t>
            </a:r>
            <a:r>
              <a:rPr lang="en-US" sz="4087" dirty="0">
                <a:solidFill>
                  <a:srgbClr val="FFFFFF"/>
                </a:solidFill>
                <a:latin typeface="Canva Sans Bold"/>
              </a:rPr>
              <a:t> di </a:t>
            </a:r>
            <a:r>
              <a:rPr lang="en-US" sz="4087" dirty="0" err="1">
                <a:solidFill>
                  <a:srgbClr val="FFFFFF"/>
                </a:solidFill>
                <a:latin typeface="Canva Sans Bold"/>
              </a:rPr>
              <a:t>rumah</a:t>
            </a:r>
            <a:r>
              <a:rPr lang="en-US" sz="4087" dirty="0">
                <a:solidFill>
                  <a:srgbClr val="FFFFFF"/>
                </a:solidFill>
                <a:latin typeface="Canva Sans Bold"/>
              </a:rPr>
              <a:t>, </a:t>
            </a:r>
            <a:r>
              <a:rPr lang="en-US" sz="4087" dirty="0" err="1">
                <a:solidFill>
                  <a:srgbClr val="FFFFFF"/>
                </a:solidFill>
                <a:latin typeface="Canva Sans Bold"/>
              </a:rPr>
              <a:t>dia</a:t>
            </a:r>
            <a:r>
              <a:rPr lang="en-US" sz="4087" dirty="0">
                <a:solidFill>
                  <a:srgbClr val="FFFFFF"/>
                </a:solidFill>
                <a:latin typeface="Canva Sans Bold"/>
              </a:rPr>
              <a:t> </a:t>
            </a:r>
            <a:r>
              <a:rPr lang="en-US" sz="4087" dirty="0" err="1">
                <a:solidFill>
                  <a:srgbClr val="FFFFFF"/>
                </a:solidFill>
                <a:latin typeface="Canva Sans Bold"/>
              </a:rPr>
              <a:t>langsung</a:t>
            </a:r>
            <a:r>
              <a:rPr lang="en-US" sz="4087" dirty="0">
                <a:solidFill>
                  <a:srgbClr val="FFFFFF"/>
                </a:solidFill>
                <a:latin typeface="Canva Sans Bold"/>
              </a:rPr>
              <a:t> </a:t>
            </a:r>
            <a:r>
              <a:rPr lang="en-US" sz="4087" dirty="0" err="1">
                <a:solidFill>
                  <a:srgbClr val="FFFFFF"/>
                </a:solidFill>
                <a:latin typeface="Canva Sans Bold"/>
              </a:rPr>
              <a:t>mengadu</a:t>
            </a:r>
            <a:r>
              <a:rPr lang="en-US" sz="4087" dirty="0">
                <a:solidFill>
                  <a:srgbClr val="FFFFFF"/>
                </a:solidFill>
                <a:latin typeface="Canva Sans Bold"/>
              </a:rPr>
              <a:t> </a:t>
            </a:r>
            <a:r>
              <a:rPr lang="en-US" sz="4087" dirty="0" err="1">
                <a:solidFill>
                  <a:srgbClr val="FFFFFF"/>
                </a:solidFill>
                <a:latin typeface="Canva Sans Bold"/>
              </a:rPr>
              <a:t>kepada</a:t>
            </a:r>
            <a:r>
              <a:rPr lang="en-US" sz="4087" dirty="0">
                <a:solidFill>
                  <a:srgbClr val="FFFFFF"/>
                </a:solidFill>
                <a:latin typeface="Canva Sans Bold"/>
              </a:rPr>
              <a:t> </a:t>
            </a:r>
            <a:r>
              <a:rPr lang="en-US" sz="4087" dirty="0" err="1">
                <a:solidFill>
                  <a:srgbClr val="FFFFFF"/>
                </a:solidFill>
                <a:latin typeface="Canva Sans Bold"/>
              </a:rPr>
              <a:t>ibunya</a:t>
            </a:r>
            <a:r>
              <a:rPr lang="en-US" sz="4087" dirty="0">
                <a:solidFill>
                  <a:srgbClr val="FFFFFF"/>
                </a:solidFill>
                <a:latin typeface="Canva Sans Bold"/>
              </a:rPr>
              <a:t> </a:t>
            </a:r>
            <a:r>
              <a:rPr lang="en-US" sz="4087" dirty="0" err="1">
                <a:solidFill>
                  <a:srgbClr val="FFFFFF"/>
                </a:solidFill>
                <a:latin typeface="Canva Sans Bold"/>
              </a:rPr>
              <a:t>bahwa</a:t>
            </a:r>
            <a:r>
              <a:rPr lang="en-US" sz="4087" dirty="0">
                <a:solidFill>
                  <a:srgbClr val="FFFFFF"/>
                </a:solidFill>
                <a:latin typeface="Canva Sans Bold"/>
              </a:rPr>
              <a:t> </a:t>
            </a:r>
            <a:r>
              <a:rPr lang="en-US" sz="4087" dirty="0" err="1">
                <a:solidFill>
                  <a:srgbClr val="FFFFFF"/>
                </a:solidFill>
                <a:latin typeface="Canva Sans Bold"/>
              </a:rPr>
              <a:t>dirinya</a:t>
            </a:r>
            <a:r>
              <a:rPr lang="en-US" sz="4087" dirty="0">
                <a:solidFill>
                  <a:srgbClr val="FFFFFF"/>
                </a:solidFill>
                <a:latin typeface="Canva Sans Bold"/>
              </a:rPr>
              <a:t> </a:t>
            </a:r>
            <a:r>
              <a:rPr lang="en-US" sz="4087" dirty="0" err="1" smtClean="0">
                <a:solidFill>
                  <a:srgbClr val="FFFFFF"/>
                </a:solidFill>
                <a:latin typeface="Canva Sans Bold"/>
              </a:rPr>
              <a:t>dipukul</a:t>
            </a:r>
            <a:r>
              <a:rPr lang="en-US" sz="4087" dirty="0" smtClean="0">
                <a:solidFill>
                  <a:srgbClr val="FFFFFF"/>
                </a:solidFill>
                <a:latin typeface="Canva Sans Bold"/>
              </a:rPr>
              <a:t> </a:t>
            </a:r>
            <a:r>
              <a:rPr lang="en-US" sz="4087" dirty="0" err="1">
                <a:solidFill>
                  <a:srgbClr val="FFFFFF"/>
                </a:solidFill>
                <a:latin typeface="Canva Sans Bold"/>
              </a:rPr>
              <a:t>ayahnya</a:t>
            </a:r>
            <a:r>
              <a:rPr lang="en-US" sz="4087" dirty="0">
                <a:solidFill>
                  <a:srgbClr val="FFFFFF"/>
                </a:solidFill>
                <a:latin typeface="Canva Sans Bold"/>
              </a:rPr>
              <a:t>. </a:t>
            </a:r>
            <a:r>
              <a:rPr lang="en-US" sz="4087" dirty="0" err="1">
                <a:solidFill>
                  <a:srgbClr val="FFFFFF"/>
                </a:solidFill>
                <a:latin typeface="Canva Sans Bold"/>
              </a:rPr>
              <a:t>Tidak</a:t>
            </a:r>
            <a:r>
              <a:rPr lang="en-US" sz="4087" dirty="0">
                <a:solidFill>
                  <a:srgbClr val="FFFFFF"/>
                </a:solidFill>
                <a:latin typeface="Canva Sans Bold"/>
              </a:rPr>
              <a:t> </a:t>
            </a:r>
            <a:r>
              <a:rPr lang="en-US" sz="4087" dirty="0" err="1">
                <a:solidFill>
                  <a:srgbClr val="FFFFFF"/>
                </a:solidFill>
                <a:latin typeface="Canva Sans Bold"/>
              </a:rPr>
              <a:t>hanya</a:t>
            </a:r>
            <a:r>
              <a:rPr lang="en-US" sz="4087" dirty="0">
                <a:solidFill>
                  <a:srgbClr val="FFFFFF"/>
                </a:solidFill>
                <a:latin typeface="Canva Sans Bold"/>
              </a:rPr>
              <a:t> </a:t>
            </a:r>
            <a:r>
              <a:rPr lang="en-US" sz="4087" dirty="0" err="1">
                <a:solidFill>
                  <a:srgbClr val="FFFFFF"/>
                </a:solidFill>
                <a:latin typeface="Canva Sans Bold"/>
              </a:rPr>
              <a:t>itu</a:t>
            </a:r>
            <a:r>
              <a:rPr lang="en-US" sz="4087" dirty="0">
                <a:solidFill>
                  <a:srgbClr val="FFFFFF"/>
                </a:solidFill>
                <a:latin typeface="Canva Sans Bold"/>
              </a:rPr>
              <a:t>, </a:t>
            </a:r>
            <a:r>
              <a:rPr lang="en-US" sz="4087" dirty="0" err="1">
                <a:solidFill>
                  <a:srgbClr val="FFFFFF"/>
                </a:solidFill>
                <a:latin typeface="Canva Sans Bold"/>
              </a:rPr>
              <a:t>dia</a:t>
            </a:r>
            <a:r>
              <a:rPr lang="en-US" sz="4087" dirty="0">
                <a:solidFill>
                  <a:srgbClr val="FFFFFF"/>
                </a:solidFill>
                <a:latin typeface="Canva Sans Bold"/>
              </a:rPr>
              <a:t> juga </a:t>
            </a:r>
            <a:r>
              <a:rPr lang="en-US" sz="4087" dirty="0" err="1">
                <a:solidFill>
                  <a:srgbClr val="FFFFFF"/>
                </a:solidFill>
                <a:latin typeface="Canva Sans Bold"/>
              </a:rPr>
              <a:t>menceritakan</a:t>
            </a:r>
            <a:r>
              <a:rPr lang="en-US" sz="4087" dirty="0">
                <a:solidFill>
                  <a:srgbClr val="FFFFFF"/>
                </a:solidFill>
                <a:latin typeface="Canva Sans Bold"/>
              </a:rPr>
              <a:t> </a:t>
            </a:r>
            <a:r>
              <a:rPr lang="en-US" sz="4087" dirty="0" err="1">
                <a:solidFill>
                  <a:srgbClr val="FFFFFF"/>
                </a:solidFill>
                <a:latin typeface="Canva Sans Bold"/>
              </a:rPr>
              <a:t>bahwa</a:t>
            </a:r>
            <a:r>
              <a:rPr lang="en-US" sz="4087" dirty="0">
                <a:solidFill>
                  <a:srgbClr val="FFFFFF"/>
                </a:solidFill>
                <a:latin typeface="Canva Sans Bold"/>
              </a:rPr>
              <a:t> </a:t>
            </a:r>
            <a:r>
              <a:rPr lang="en-US" sz="4087" dirty="0" err="1">
                <a:solidFill>
                  <a:srgbClr val="FFFFFF"/>
                </a:solidFill>
                <a:latin typeface="Canva Sans Bold"/>
              </a:rPr>
              <a:t>ayahnya</a:t>
            </a:r>
            <a:r>
              <a:rPr lang="en-US" sz="4087" dirty="0">
                <a:solidFill>
                  <a:srgbClr val="FFFFFF"/>
                </a:solidFill>
                <a:latin typeface="Canva Sans Bold"/>
              </a:rPr>
              <a:t> </a:t>
            </a:r>
            <a:r>
              <a:rPr lang="en-US" sz="4087" dirty="0" err="1">
                <a:solidFill>
                  <a:srgbClr val="FFFFFF"/>
                </a:solidFill>
                <a:latin typeface="Canva Sans Bold"/>
              </a:rPr>
              <a:t>mencaci</a:t>
            </a:r>
            <a:r>
              <a:rPr lang="en-US" sz="4087" dirty="0">
                <a:solidFill>
                  <a:srgbClr val="FFFFFF"/>
                </a:solidFill>
                <a:latin typeface="Canva Sans Bold"/>
              </a:rPr>
              <a:t> </a:t>
            </a:r>
            <a:r>
              <a:rPr lang="en-US" sz="4087" dirty="0" err="1">
                <a:solidFill>
                  <a:srgbClr val="FFFFFF"/>
                </a:solidFill>
                <a:latin typeface="Canva Sans Bold"/>
              </a:rPr>
              <a:t>maki</a:t>
            </a:r>
            <a:r>
              <a:rPr lang="en-US" sz="4087" dirty="0">
                <a:solidFill>
                  <a:srgbClr val="FFFFFF"/>
                </a:solidFill>
                <a:latin typeface="Canva Sans Bold"/>
              </a:rPr>
              <a:t> </a:t>
            </a:r>
            <a:r>
              <a:rPr lang="en-US" sz="4087" dirty="0" err="1">
                <a:solidFill>
                  <a:srgbClr val="FFFFFF"/>
                </a:solidFill>
                <a:latin typeface="Canva Sans Bold"/>
              </a:rPr>
              <a:t>dirinya</a:t>
            </a:r>
            <a:r>
              <a:rPr lang="en-US" sz="4087" dirty="0">
                <a:solidFill>
                  <a:srgbClr val="FFFFFF"/>
                </a:solidFill>
                <a:latin typeface="Canva Sans Bold"/>
              </a:rPr>
              <a:t> </a:t>
            </a:r>
            <a:r>
              <a:rPr lang="en-US" sz="4087" dirty="0" err="1">
                <a:solidFill>
                  <a:srgbClr val="FFFFFF"/>
                </a:solidFill>
                <a:latin typeface="Canva Sans Bold"/>
              </a:rPr>
              <a:t>dan</a:t>
            </a:r>
            <a:r>
              <a:rPr lang="en-US" sz="4087" dirty="0">
                <a:solidFill>
                  <a:srgbClr val="FFFFFF"/>
                </a:solidFill>
                <a:latin typeface="Canva Sans Bold"/>
              </a:rPr>
              <a:t> </a:t>
            </a:r>
            <a:r>
              <a:rPr lang="en-US" sz="4087" dirty="0" err="1">
                <a:solidFill>
                  <a:srgbClr val="FFFFFF"/>
                </a:solidFill>
                <a:latin typeface="Canva Sans Bold"/>
              </a:rPr>
              <a:t>ibunya</a:t>
            </a:r>
            <a:r>
              <a:rPr lang="en-US" sz="4087" dirty="0">
                <a:solidFill>
                  <a:srgbClr val="FFFFFF"/>
                </a:solidFill>
                <a:latin typeface="Canva Sans Bold"/>
              </a:rPr>
              <a:t>. </a:t>
            </a:r>
            <a:r>
              <a:rPr lang="en-US" sz="4087" dirty="0" err="1">
                <a:solidFill>
                  <a:srgbClr val="FFFFFF"/>
                </a:solidFill>
                <a:latin typeface="Canva Sans Bold"/>
              </a:rPr>
              <a:t>Ibunya</a:t>
            </a:r>
            <a:r>
              <a:rPr lang="en-US" sz="4087" dirty="0">
                <a:solidFill>
                  <a:srgbClr val="FFFFFF"/>
                </a:solidFill>
                <a:latin typeface="Canva Sans Bold"/>
              </a:rPr>
              <a:t> </a:t>
            </a:r>
            <a:r>
              <a:rPr lang="en-US" sz="4087" dirty="0" err="1">
                <a:solidFill>
                  <a:srgbClr val="FFFFFF"/>
                </a:solidFill>
                <a:latin typeface="Canva Sans Bold"/>
              </a:rPr>
              <a:t>sedih</a:t>
            </a:r>
            <a:r>
              <a:rPr lang="en-US" sz="4087" dirty="0">
                <a:solidFill>
                  <a:srgbClr val="FFFFFF"/>
                </a:solidFill>
                <a:latin typeface="Canva Sans Bold"/>
              </a:rPr>
              <a:t> </a:t>
            </a:r>
            <a:r>
              <a:rPr lang="en-US" sz="4087" dirty="0" err="1">
                <a:solidFill>
                  <a:srgbClr val="FFFFFF"/>
                </a:solidFill>
                <a:latin typeface="Canva Sans Bold"/>
              </a:rPr>
              <a:t>sekali</a:t>
            </a:r>
            <a:r>
              <a:rPr lang="en-US" sz="4087" dirty="0">
                <a:solidFill>
                  <a:srgbClr val="FFFFFF"/>
                </a:solidFill>
                <a:latin typeface="Canva Sans Bold"/>
              </a:rPr>
              <a:t> </a:t>
            </a:r>
            <a:r>
              <a:rPr lang="en-US" sz="4087" dirty="0" err="1">
                <a:solidFill>
                  <a:srgbClr val="FFFFFF"/>
                </a:solidFill>
                <a:latin typeface="Canva Sans Bold"/>
              </a:rPr>
              <a:t>mendengar</a:t>
            </a:r>
            <a:r>
              <a:rPr lang="en-US" sz="4087" dirty="0">
                <a:solidFill>
                  <a:srgbClr val="FFFFFF"/>
                </a:solidFill>
                <a:latin typeface="Canva Sans Bold"/>
              </a:rPr>
              <a:t> </a:t>
            </a:r>
            <a:r>
              <a:rPr lang="en-US" sz="4087" dirty="0" err="1">
                <a:solidFill>
                  <a:srgbClr val="FFFFFF"/>
                </a:solidFill>
                <a:latin typeface="Canva Sans Bold"/>
              </a:rPr>
              <a:t>cerita</a:t>
            </a:r>
            <a:r>
              <a:rPr lang="en-US" sz="4087" dirty="0">
                <a:solidFill>
                  <a:srgbClr val="FFFFFF"/>
                </a:solidFill>
                <a:latin typeface="Canva Sans Bold"/>
              </a:rPr>
              <a:t> </a:t>
            </a:r>
            <a:r>
              <a:rPr lang="en-US" sz="4087" dirty="0" err="1">
                <a:solidFill>
                  <a:srgbClr val="FFFFFF"/>
                </a:solidFill>
                <a:latin typeface="Canva Sans Bold"/>
              </a:rPr>
              <a:t>anaknya</a:t>
            </a:r>
            <a:r>
              <a:rPr lang="en-US" sz="4087" dirty="0">
                <a:solidFill>
                  <a:srgbClr val="FFFFFF"/>
                </a:solidFill>
                <a:latin typeface="Canva Sans Bold"/>
              </a:rPr>
              <a:t>. </a:t>
            </a:r>
            <a:r>
              <a:rPr lang="en-US" sz="4087" dirty="0" err="1">
                <a:solidFill>
                  <a:srgbClr val="FFFFFF"/>
                </a:solidFill>
                <a:latin typeface="Canva Sans Bold"/>
              </a:rPr>
              <a:t>Karena</a:t>
            </a:r>
            <a:r>
              <a:rPr lang="en-US" sz="4087" dirty="0">
                <a:solidFill>
                  <a:srgbClr val="FFFFFF"/>
                </a:solidFill>
                <a:latin typeface="Canva Sans Bold"/>
              </a:rPr>
              <a:t> </a:t>
            </a:r>
            <a:r>
              <a:rPr lang="en-US" sz="4087" dirty="0" err="1">
                <a:solidFill>
                  <a:srgbClr val="FFFFFF"/>
                </a:solidFill>
                <a:latin typeface="Canva Sans Bold"/>
              </a:rPr>
              <a:t>suaminya</a:t>
            </a:r>
            <a:r>
              <a:rPr lang="en-US" sz="4087" dirty="0">
                <a:solidFill>
                  <a:srgbClr val="FFFFFF"/>
                </a:solidFill>
                <a:latin typeface="Canva Sans Bold"/>
              </a:rPr>
              <a:t> </a:t>
            </a:r>
            <a:r>
              <a:rPr lang="en-US" sz="4087" dirty="0" err="1">
                <a:solidFill>
                  <a:srgbClr val="FFFFFF"/>
                </a:solidFill>
                <a:latin typeface="Canva Sans Bold"/>
              </a:rPr>
              <a:t>lupa</a:t>
            </a:r>
            <a:r>
              <a:rPr lang="en-US" sz="4087" dirty="0">
                <a:solidFill>
                  <a:srgbClr val="FFFFFF"/>
                </a:solidFill>
                <a:latin typeface="Canva Sans Bold"/>
              </a:rPr>
              <a:t> </a:t>
            </a:r>
            <a:r>
              <a:rPr lang="en-US" sz="4087" dirty="0" err="1">
                <a:solidFill>
                  <a:srgbClr val="FFFFFF"/>
                </a:solidFill>
                <a:latin typeface="Canva Sans Bold"/>
              </a:rPr>
              <a:t>dengan</a:t>
            </a:r>
            <a:r>
              <a:rPr lang="en-US" sz="4087" dirty="0">
                <a:solidFill>
                  <a:srgbClr val="FFFFFF"/>
                </a:solidFill>
                <a:latin typeface="Canva Sans Bold"/>
              </a:rPr>
              <a:t> </a:t>
            </a:r>
            <a:r>
              <a:rPr lang="en-US" sz="4087" dirty="0" err="1">
                <a:solidFill>
                  <a:srgbClr val="FFFFFF"/>
                </a:solidFill>
                <a:latin typeface="Canva Sans Bold"/>
              </a:rPr>
              <a:t>janjinya</a:t>
            </a:r>
            <a:r>
              <a:rPr lang="en-US" sz="4087" dirty="0">
                <a:solidFill>
                  <a:srgbClr val="FFFFFF"/>
                </a:solidFill>
                <a:latin typeface="Canva Sans Bold"/>
              </a:rPr>
              <a:t>.</a:t>
            </a:r>
          </a:p>
          <a:p>
            <a:pPr algn="ctr">
              <a:lnSpc>
                <a:spcPts val="5722"/>
              </a:lnSpc>
              <a:spcBef>
                <a:spcPct val="0"/>
              </a:spcBef>
            </a:pPr>
            <a:r>
              <a:rPr lang="en-US" sz="4087" dirty="0" err="1">
                <a:solidFill>
                  <a:srgbClr val="FFFFFF"/>
                </a:solidFill>
                <a:latin typeface="Canva Sans Bold"/>
              </a:rPr>
              <a:t>Istri</a:t>
            </a:r>
            <a:r>
              <a:rPr lang="en-US" sz="4087" dirty="0">
                <a:solidFill>
                  <a:srgbClr val="FFFFFF"/>
                </a:solidFill>
                <a:latin typeface="Canva Sans Bold"/>
              </a:rPr>
              <a:t> </a:t>
            </a:r>
            <a:r>
              <a:rPr lang="en-US" sz="4087" dirty="0">
                <a:solidFill>
                  <a:srgbClr val="FFFFFF"/>
                </a:solidFill>
                <a:latin typeface="Canva Sans Bold"/>
              </a:rPr>
              <a:t>P</a:t>
            </a:r>
            <a:r>
              <a:rPr lang="en-US" sz="4087" dirty="0" smtClean="0">
                <a:solidFill>
                  <a:srgbClr val="FFFFFF"/>
                </a:solidFill>
                <a:latin typeface="Canva Sans Bold"/>
              </a:rPr>
              <a:t>ak </a:t>
            </a:r>
            <a:r>
              <a:rPr lang="en-US" sz="4087" dirty="0">
                <a:solidFill>
                  <a:srgbClr val="FFFFFF"/>
                </a:solidFill>
                <a:latin typeface="Canva Sans Bold"/>
              </a:rPr>
              <a:t>Toba </a:t>
            </a:r>
            <a:r>
              <a:rPr lang="en-US" sz="4087" dirty="0" err="1">
                <a:solidFill>
                  <a:srgbClr val="FFFFFF"/>
                </a:solidFill>
                <a:latin typeface="Canva Sans Bold"/>
              </a:rPr>
              <a:t>menyuruh</a:t>
            </a:r>
            <a:r>
              <a:rPr lang="en-US" sz="4087" dirty="0">
                <a:solidFill>
                  <a:srgbClr val="FFFFFF"/>
                </a:solidFill>
                <a:latin typeface="Canva Sans Bold"/>
              </a:rPr>
              <a:t> </a:t>
            </a:r>
            <a:r>
              <a:rPr lang="en-US" sz="4087" dirty="0" err="1">
                <a:solidFill>
                  <a:srgbClr val="FFFFFF"/>
                </a:solidFill>
                <a:latin typeface="Canva Sans Bold"/>
              </a:rPr>
              <a:t>anaknya</a:t>
            </a:r>
            <a:r>
              <a:rPr lang="en-US" sz="4087" dirty="0">
                <a:solidFill>
                  <a:srgbClr val="FFFFFF"/>
                </a:solidFill>
                <a:latin typeface="Canva Sans Bold"/>
              </a:rPr>
              <a:t> </a:t>
            </a:r>
            <a:r>
              <a:rPr lang="en-US" sz="4087" dirty="0" err="1">
                <a:solidFill>
                  <a:srgbClr val="FFFFFF"/>
                </a:solidFill>
                <a:latin typeface="Canva Sans Bold"/>
              </a:rPr>
              <a:t>segera</a:t>
            </a:r>
            <a:r>
              <a:rPr lang="en-US" sz="4087" dirty="0">
                <a:solidFill>
                  <a:srgbClr val="FFFFFF"/>
                </a:solidFill>
                <a:latin typeface="Canva Sans Bold"/>
              </a:rPr>
              <a:t> </a:t>
            </a:r>
            <a:r>
              <a:rPr lang="en-US" sz="4087" dirty="0" err="1">
                <a:solidFill>
                  <a:srgbClr val="FFFFFF"/>
                </a:solidFill>
                <a:latin typeface="Canva Sans Bold"/>
              </a:rPr>
              <a:t>berlari</a:t>
            </a:r>
            <a:r>
              <a:rPr lang="en-US" sz="4087" dirty="0">
                <a:solidFill>
                  <a:srgbClr val="FFFFFF"/>
                </a:solidFill>
                <a:latin typeface="Canva Sans Bold"/>
              </a:rPr>
              <a:t> </a:t>
            </a:r>
            <a:r>
              <a:rPr lang="en-US" sz="4087" dirty="0" err="1">
                <a:solidFill>
                  <a:srgbClr val="FFFFFF"/>
                </a:solidFill>
                <a:latin typeface="Canva Sans Bold"/>
              </a:rPr>
              <a:t>ke</a:t>
            </a:r>
            <a:r>
              <a:rPr lang="en-US" sz="4087" dirty="0">
                <a:solidFill>
                  <a:srgbClr val="FFFFFF"/>
                </a:solidFill>
                <a:latin typeface="Canva Sans Bold"/>
              </a:rPr>
              <a:t> </a:t>
            </a:r>
            <a:r>
              <a:rPr lang="en-US" sz="4087" dirty="0" err="1">
                <a:solidFill>
                  <a:srgbClr val="FFFFFF"/>
                </a:solidFill>
                <a:latin typeface="Canva Sans Bold"/>
              </a:rPr>
              <a:t>bukit</a:t>
            </a:r>
            <a:r>
              <a:rPr lang="en-US" sz="4087" dirty="0">
                <a:solidFill>
                  <a:srgbClr val="FFFFFF"/>
                </a:solidFill>
                <a:latin typeface="Canva Sans Bold"/>
              </a:rPr>
              <a:t> yang </a:t>
            </a:r>
            <a:r>
              <a:rPr lang="en-US" sz="4087" dirty="0" err="1">
                <a:solidFill>
                  <a:srgbClr val="FFFFFF"/>
                </a:solidFill>
                <a:latin typeface="Canva Sans Bold"/>
              </a:rPr>
              <a:t>tidak</a:t>
            </a:r>
            <a:r>
              <a:rPr lang="en-US" sz="4087" dirty="0">
                <a:solidFill>
                  <a:srgbClr val="FFFFFF"/>
                </a:solidFill>
                <a:latin typeface="Canva Sans Bold"/>
              </a:rPr>
              <a:t> </a:t>
            </a:r>
            <a:r>
              <a:rPr lang="en-US" sz="4087" dirty="0" err="1">
                <a:solidFill>
                  <a:srgbClr val="FFFFFF"/>
                </a:solidFill>
                <a:latin typeface="Canva Sans Bold"/>
              </a:rPr>
              <a:t>begitu</a:t>
            </a:r>
            <a:r>
              <a:rPr lang="en-US" sz="4087" dirty="0">
                <a:solidFill>
                  <a:srgbClr val="FFFFFF"/>
                </a:solidFill>
                <a:latin typeface="Canva Sans Bold"/>
              </a:rPr>
              <a:t> </a:t>
            </a:r>
            <a:r>
              <a:rPr lang="en-US" sz="4087" dirty="0" err="1">
                <a:solidFill>
                  <a:srgbClr val="FFFFFF"/>
                </a:solidFill>
                <a:latin typeface="Canva Sans Bold"/>
              </a:rPr>
              <a:t>jauh</a:t>
            </a:r>
            <a:r>
              <a:rPr lang="en-US" sz="4087" dirty="0">
                <a:solidFill>
                  <a:srgbClr val="FFFFFF"/>
                </a:solidFill>
                <a:latin typeface="Canva Sans Bold"/>
              </a:rPr>
              <a:t> </a:t>
            </a:r>
            <a:r>
              <a:rPr lang="en-US" sz="4087" dirty="0" err="1">
                <a:solidFill>
                  <a:srgbClr val="FFFFFF"/>
                </a:solidFill>
                <a:latin typeface="Canva Sans Bold"/>
              </a:rPr>
              <a:t>dari</a:t>
            </a:r>
            <a:r>
              <a:rPr lang="en-US" sz="4087" dirty="0">
                <a:solidFill>
                  <a:srgbClr val="FFFFFF"/>
                </a:solidFill>
                <a:latin typeface="Canva Sans Bold"/>
              </a:rPr>
              <a:t> </a:t>
            </a:r>
            <a:r>
              <a:rPr lang="en-US" sz="4087" dirty="0" err="1">
                <a:solidFill>
                  <a:srgbClr val="FFFFFF"/>
                </a:solidFill>
                <a:latin typeface="Canva Sans Bold"/>
              </a:rPr>
              <a:t>rumah</a:t>
            </a:r>
            <a:r>
              <a:rPr lang="en-US" sz="4087" dirty="0">
                <a:solidFill>
                  <a:srgbClr val="FFFFFF"/>
                </a:solidFill>
                <a:latin typeface="Canva Sans Bold"/>
              </a:rPr>
              <a:t> </a:t>
            </a:r>
            <a:r>
              <a:rPr lang="en-US" sz="4087" dirty="0" err="1">
                <a:solidFill>
                  <a:srgbClr val="FFFFFF"/>
                </a:solidFill>
                <a:latin typeface="Canva Sans Bold"/>
              </a:rPr>
              <a:t>mereka</a:t>
            </a:r>
            <a:r>
              <a:rPr lang="en-US" sz="4087" dirty="0">
                <a:solidFill>
                  <a:srgbClr val="FFFFFF"/>
                </a:solidFill>
                <a:latin typeface="Canva Sans Bold"/>
              </a:rPr>
              <a:t>. </a:t>
            </a:r>
            <a:r>
              <a:rPr lang="en-US" sz="4087" dirty="0" err="1">
                <a:solidFill>
                  <a:srgbClr val="FFFFFF"/>
                </a:solidFill>
                <a:latin typeface="Canva Sans Bold"/>
              </a:rPr>
              <a:t>Tidak</a:t>
            </a:r>
            <a:r>
              <a:rPr lang="en-US" sz="4087" dirty="0">
                <a:solidFill>
                  <a:srgbClr val="FFFFFF"/>
                </a:solidFill>
                <a:latin typeface="Canva Sans Bold"/>
              </a:rPr>
              <a:t> </a:t>
            </a:r>
            <a:r>
              <a:rPr lang="en-US" sz="4087" dirty="0" err="1">
                <a:solidFill>
                  <a:srgbClr val="FFFFFF"/>
                </a:solidFill>
                <a:latin typeface="Canva Sans Bold"/>
              </a:rPr>
              <a:t>hanya</a:t>
            </a:r>
            <a:r>
              <a:rPr lang="en-US" sz="4087" dirty="0">
                <a:solidFill>
                  <a:srgbClr val="FFFFFF"/>
                </a:solidFill>
                <a:latin typeface="Canva Sans Bold"/>
              </a:rPr>
              <a:t> </a:t>
            </a:r>
            <a:r>
              <a:rPr lang="en-US" sz="4087" dirty="0" err="1">
                <a:solidFill>
                  <a:srgbClr val="FFFFFF"/>
                </a:solidFill>
                <a:latin typeface="Canva Sans Bold"/>
              </a:rPr>
              <a:t>itu</a:t>
            </a:r>
            <a:r>
              <a:rPr lang="en-US" sz="4087" dirty="0">
                <a:solidFill>
                  <a:srgbClr val="FFFFFF"/>
                </a:solidFill>
                <a:latin typeface="Canva Sans Bold"/>
              </a:rPr>
              <a:t>, </a:t>
            </a:r>
            <a:r>
              <a:rPr lang="en-US" sz="4087" dirty="0" err="1">
                <a:solidFill>
                  <a:srgbClr val="FFFFFF"/>
                </a:solidFill>
                <a:latin typeface="Canva Sans Bold"/>
              </a:rPr>
              <a:t>ia</a:t>
            </a:r>
            <a:r>
              <a:rPr lang="en-US" sz="4087" dirty="0">
                <a:solidFill>
                  <a:srgbClr val="FFFFFF"/>
                </a:solidFill>
                <a:latin typeface="Canva Sans Bold"/>
              </a:rPr>
              <a:t> juga </a:t>
            </a:r>
            <a:r>
              <a:rPr lang="en-US" sz="4087" dirty="0" err="1">
                <a:solidFill>
                  <a:srgbClr val="FFFFFF"/>
                </a:solidFill>
                <a:latin typeface="Canva Sans Bold"/>
              </a:rPr>
              <a:t>menyuruh</a:t>
            </a:r>
            <a:r>
              <a:rPr lang="en-US" sz="4087" dirty="0">
                <a:solidFill>
                  <a:srgbClr val="FFFFFF"/>
                </a:solidFill>
                <a:latin typeface="Canva Sans Bold"/>
              </a:rPr>
              <a:t> </a:t>
            </a:r>
            <a:r>
              <a:rPr lang="en-US" sz="4087" dirty="0" err="1">
                <a:solidFill>
                  <a:srgbClr val="FFFFFF"/>
                </a:solidFill>
                <a:latin typeface="Canva Sans Bold"/>
              </a:rPr>
              <a:t>anaknya</a:t>
            </a:r>
            <a:r>
              <a:rPr lang="en-US" sz="4087" dirty="0">
                <a:solidFill>
                  <a:srgbClr val="FFFFFF"/>
                </a:solidFill>
                <a:latin typeface="Canva Sans Bold"/>
              </a:rPr>
              <a:t> </a:t>
            </a:r>
            <a:r>
              <a:rPr lang="en-US" sz="4087" dirty="0" err="1">
                <a:solidFill>
                  <a:srgbClr val="FFFFFF"/>
                </a:solidFill>
                <a:latin typeface="Canva Sans Bold"/>
              </a:rPr>
              <a:t>memanjat</a:t>
            </a:r>
            <a:r>
              <a:rPr lang="en-US" sz="4087" dirty="0">
                <a:solidFill>
                  <a:srgbClr val="FFFFFF"/>
                </a:solidFill>
                <a:latin typeface="Canva Sans Bold"/>
              </a:rPr>
              <a:t> </a:t>
            </a:r>
            <a:r>
              <a:rPr lang="en-US" sz="4087" dirty="0" err="1">
                <a:solidFill>
                  <a:srgbClr val="FFFFFF"/>
                </a:solidFill>
                <a:latin typeface="Canva Sans Bold"/>
              </a:rPr>
              <a:t>pohon</a:t>
            </a:r>
            <a:r>
              <a:rPr lang="en-US" sz="4087" dirty="0">
                <a:solidFill>
                  <a:srgbClr val="FFFFFF"/>
                </a:solidFill>
                <a:latin typeface="Canva Sans Bold"/>
              </a:rPr>
              <a:t> yang paling </a:t>
            </a:r>
            <a:r>
              <a:rPr lang="en-US" sz="4087" dirty="0" err="1">
                <a:solidFill>
                  <a:srgbClr val="FFFFFF"/>
                </a:solidFill>
                <a:latin typeface="Canva Sans Bold"/>
              </a:rPr>
              <a:t>tinggi</a:t>
            </a:r>
            <a:r>
              <a:rPr lang="en-US" sz="4087" dirty="0">
                <a:solidFill>
                  <a:srgbClr val="FFFFFF"/>
                </a:solidFill>
                <a:latin typeface="Canva Sans Bold"/>
              </a:rPr>
              <a:t> yang </a:t>
            </a:r>
            <a:r>
              <a:rPr lang="en-US" sz="4087" dirty="0" err="1">
                <a:solidFill>
                  <a:srgbClr val="FFFFFF"/>
                </a:solidFill>
                <a:latin typeface="Canva Sans Bold"/>
              </a:rPr>
              <a:t>ada</a:t>
            </a:r>
            <a:r>
              <a:rPr lang="en-US" sz="4087" dirty="0">
                <a:solidFill>
                  <a:srgbClr val="FFFFFF"/>
                </a:solidFill>
                <a:latin typeface="Canva Sans Bold"/>
              </a:rPr>
              <a:t> </a:t>
            </a:r>
            <a:r>
              <a:rPr lang="en-US" sz="4087" dirty="0" smtClean="0">
                <a:solidFill>
                  <a:srgbClr val="FFFFFF"/>
                </a:solidFill>
                <a:latin typeface="Canva Sans Bold"/>
              </a:rPr>
              <a:t>di </a:t>
            </a:r>
            <a:r>
              <a:rPr lang="en-US" sz="4087" dirty="0" err="1" smtClean="0">
                <a:solidFill>
                  <a:srgbClr val="FFFFFF"/>
                </a:solidFill>
                <a:latin typeface="Canva Sans Bold"/>
              </a:rPr>
              <a:t>bukit</a:t>
            </a:r>
            <a:r>
              <a:rPr lang="en-US" sz="4087" dirty="0" smtClean="0">
                <a:solidFill>
                  <a:srgbClr val="FFFFFF"/>
                </a:solidFill>
                <a:latin typeface="Canva Sans Bold"/>
              </a:rPr>
              <a:t> </a:t>
            </a:r>
            <a:r>
              <a:rPr lang="en-US" sz="4087" dirty="0" err="1">
                <a:solidFill>
                  <a:srgbClr val="FFFFFF"/>
                </a:solidFill>
                <a:latin typeface="Canva Sans Bold"/>
              </a:rPr>
              <a:t>itu</a:t>
            </a:r>
            <a:r>
              <a:rPr lang="en-US" sz="4087" dirty="0">
                <a:solidFill>
                  <a:srgbClr val="FFFFFF"/>
                </a:solidFill>
                <a:latin typeface="Canva Sans Bold"/>
              </a:rPr>
              <a:t>. </a:t>
            </a:r>
            <a:r>
              <a:rPr lang="en-US" sz="4087" dirty="0" err="1">
                <a:solidFill>
                  <a:srgbClr val="FFFFFF"/>
                </a:solidFill>
                <a:latin typeface="Canva Sans Bold"/>
              </a:rPr>
              <a:t>Samosir</a:t>
            </a:r>
            <a:r>
              <a:rPr lang="en-US" sz="4087" dirty="0">
                <a:solidFill>
                  <a:srgbClr val="FFFFFF"/>
                </a:solidFill>
                <a:latin typeface="Canva Sans Bold"/>
              </a:rPr>
              <a:t> </a:t>
            </a:r>
            <a:r>
              <a:rPr lang="en-US" sz="4087" dirty="0" err="1">
                <a:solidFill>
                  <a:srgbClr val="FFFFFF"/>
                </a:solidFill>
                <a:latin typeface="Canva Sans Bold"/>
              </a:rPr>
              <a:t>mengikuti</a:t>
            </a:r>
            <a:r>
              <a:rPr lang="en-US" sz="4087" dirty="0">
                <a:solidFill>
                  <a:srgbClr val="FFFFFF"/>
                </a:solidFill>
                <a:latin typeface="Canva Sans Bold"/>
              </a:rPr>
              <a:t> </a:t>
            </a:r>
            <a:r>
              <a:rPr lang="en-US" sz="4087" dirty="0" err="1">
                <a:solidFill>
                  <a:srgbClr val="FFFFFF"/>
                </a:solidFill>
                <a:latin typeface="Canva Sans Bold"/>
              </a:rPr>
              <a:t>perintah</a:t>
            </a:r>
            <a:r>
              <a:rPr lang="en-US" sz="4087" dirty="0">
                <a:solidFill>
                  <a:srgbClr val="FFFFFF"/>
                </a:solidFill>
                <a:latin typeface="Canva Sans Bold"/>
              </a:rPr>
              <a:t> </a:t>
            </a:r>
            <a:r>
              <a:rPr lang="en-US" sz="4087" dirty="0" err="1">
                <a:solidFill>
                  <a:srgbClr val="FFFFFF"/>
                </a:solidFill>
                <a:latin typeface="Canva Sans Bold"/>
              </a:rPr>
              <a:t>ibunya</a:t>
            </a:r>
            <a:r>
              <a:rPr lang="en-US" sz="4087" dirty="0">
                <a:solidFill>
                  <a:srgbClr val="FFFFFF"/>
                </a:solidFill>
                <a:latin typeface="Canva Sans Bold"/>
              </a:rPr>
              <a:t>. </a:t>
            </a:r>
            <a:r>
              <a:rPr lang="en-US" sz="4087" dirty="0" err="1">
                <a:solidFill>
                  <a:srgbClr val="FFFFFF"/>
                </a:solidFill>
                <a:latin typeface="Canva Sans Bold"/>
              </a:rPr>
              <a:t>Dia</a:t>
            </a:r>
            <a:r>
              <a:rPr lang="en-US" sz="4087" dirty="0">
                <a:solidFill>
                  <a:srgbClr val="FFFFFF"/>
                </a:solidFill>
                <a:latin typeface="Canva Sans Bold"/>
              </a:rPr>
              <a:t> </a:t>
            </a:r>
            <a:r>
              <a:rPr lang="en-US" sz="4087" dirty="0" err="1">
                <a:solidFill>
                  <a:srgbClr val="FFFFFF"/>
                </a:solidFill>
                <a:latin typeface="Canva Sans Bold"/>
              </a:rPr>
              <a:t>berlari</a:t>
            </a:r>
            <a:r>
              <a:rPr lang="en-US" sz="4087" dirty="0">
                <a:solidFill>
                  <a:srgbClr val="FFFFFF"/>
                </a:solidFill>
                <a:latin typeface="Canva Sans Bold"/>
              </a:rPr>
              <a:t> </a:t>
            </a:r>
            <a:r>
              <a:rPr lang="en-US" sz="4087" dirty="0" err="1">
                <a:solidFill>
                  <a:srgbClr val="FFFFFF"/>
                </a:solidFill>
                <a:latin typeface="Canva Sans Bold"/>
              </a:rPr>
              <a:t>dengan</a:t>
            </a:r>
            <a:r>
              <a:rPr lang="en-US" sz="4087" dirty="0">
                <a:solidFill>
                  <a:srgbClr val="FFFFFF"/>
                </a:solidFill>
                <a:latin typeface="Canva Sans Bold"/>
              </a:rPr>
              <a:t> </a:t>
            </a:r>
            <a:r>
              <a:rPr lang="en-US" sz="4087" dirty="0" err="1">
                <a:solidFill>
                  <a:srgbClr val="FFFFFF"/>
                </a:solidFill>
                <a:latin typeface="Canva Sans Bold"/>
              </a:rPr>
              <a:t>cepat</a:t>
            </a:r>
            <a:r>
              <a:rPr lang="en-US" sz="4087" dirty="0">
                <a:solidFill>
                  <a:srgbClr val="FFFFFF"/>
                </a:solidFill>
                <a:latin typeface="Canva Sans Bold"/>
              </a:rPr>
              <a:t> </a:t>
            </a:r>
            <a:r>
              <a:rPr lang="en-US" sz="4087" dirty="0" err="1">
                <a:solidFill>
                  <a:srgbClr val="FFFFFF"/>
                </a:solidFill>
                <a:latin typeface="Canva Sans Bold"/>
              </a:rPr>
              <a:t>tidak</a:t>
            </a:r>
            <a:r>
              <a:rPr lang="en-US" sz="4087" dirty="0">
                <a:solidFill>
                  <a:srgbClr val="FFFFFF"/>
                </a:solidFill>
                <a:latin typeface="Canva Sans Bold"/>
              </a:rPr>
              <a:t> </a:t>
            </a:r>
            <a:r>
              <a:rPr lang="en-US" sz="4087" dirty="0" err="1">
                <a:solidFill>
                  <a:srgbClr val="FFFFFF"/>
                </a:solidFill>
                <a:latin typeface="Canva Sans Bold"/>
              </a:rPr>
              <a:t>begitu</a:t>
            </a:r>
            <a:r>
              <a:rPr lang="en-US" sz="4087" dirty="0">
                <a:solidFill>
                  <a:srgbClr val="FFFFFF"/>
                </a:solidFill>
                <a:latin typeface="Canva Sans Bold"/>
              </a:rPr>
              <a:t> lama </a:t>
            </a:r>
            <a:r>
              <a:rPr lang="en-US" sz="4087" dirty="0" err="1">
                <a:solidFill>
                  <a:srgbClr val="FFFFFF"/>
                </a:solidFill>
                <a:latin typeface="Canva Sans Bold"/>
              </a:rPr>
              <a:t>dia</a:t>
            </a:r>
            <a:r>
              <a:rPr lang="en-US" sz="4087" dirty="0">
                <a:solidFill>
                  <a:srgbClr val="FFFFFF"/>
                </a:solidFill>
                <a:latin typeface="Canva Sans Bold"/>
              </a:rPr>
              <a:t> </a:t>
            </a:r>
            <a:r>
              <a:rPr lang="en-US" sz="4087" dirty="0" err="1">
                <a:solidFill>
                  <a:srgbClr val="FFFFFF"/>
                </a:solidFill>
                <a:latin typeface="Canva Sans Bold"/>
              </a:rPr>
              <a:t>sudah</a:t>
            </a:r>
            <a:r>
              <a:rPr lang="en-US" sz="4087" dirty="0">
                <a:solidFill>
                  <a:srgbClr val="FFFFFF"/>
                </a:solidFill>
                <a:latin typeface="Canva Sans Bold"/>
              </a:rPr>
              <a:t> </a:t>
            </a:r>
            <a:r>
              <a:rPr lang="en-US" sz="4087" dirty="0" err="1">
                <a:solidFill>
                  <a:srgbClr val="FFFFFF"/>
                </a:solidFill>
                <a:latin typeface="Canva Sans Bold"/>
              </a:rPr>
              <a:t>sampai</a:t>
            </a:r>
            <a:r>
              <a:rPr lang="en-US" sz="4087" dirty="0">
                <a:solidFill>
                  <a:srgbClr val="FFFFFF"/>
                </a:solidFill>
                <a:latin typeface="Canva Sans Bold"/>
              </a:rPr>
              <a:t> di </a:t>
            </a:r>
            <a:r>
              <a:rPr lang="en-US" sz="4087" dirty="0" err="1">
                <a:solidFill>
                  <a:srgbClr val="FFFFFF"/>
                </a:solidFill>
                <a:latin typeface="Canva Sans Bold"/>
              </a:rPr>
              <a:t>bukit</a:t>
            </a:r>
            <a:r>
              <a:rPr lang="en-US" sz="4087" dirty="0">
                <a:solidFill>
                  <a:srgbClr val="FFFFFF"/>
                </a:solidFill>
                <a:latin typeface="Canva Sans Bold"/>
              </a:rPr>
              <a:t> </a:t>
            </a:r>
            <a:r>
              <a:rPr lang="en-US" sz="4087" dirty="0" err="1">
                <a:solidFill>
                  <a:srgbClr val="FFFFFF"/>
                </a:solidFill>
                <a:latin typeface="Canva Sans Bold"/>
              </a:rPr>
              <a:t>itu</a:t>
            </a:r>
            <a:r>
              <a:rPr lang="en-US" sz="4087" dirty="0">
                <a:solidFill>
                  <a:srgbClr val="FFFFFF"/>
                </a:solidFill>
                <a:latin typeface="Canva Sans Bold"/>
              </a:rPr>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4091" b="34091"/>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383917" y="-5988055"/>
            <a:ext cx="21938133" cy="22704406"/>
          </a:xfrm>
          <a:prstGeom prst="rect">
            <a:avLst/>
          </a:prstGeom>
        </p:spPr>
      </p:pic>
      <p:pic>
        <p:nvPicPr>
          <p:cNvPr id="4"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2987755">
            <a:off x="-908321" y="7385564"/>
            <a:ext cx="3172841" cy="3745472"/>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8715982">
            <a:off x="16362188" y="-2365955"/>
            <a:ext cx="5695181" cy="7422630"/>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789331" y="9237289"/>
            <a:ext cx="4394980" cy="4114800"/>
          </a:xfrm>
          <a:prstGeom prst="rect">
            <a:avLst/>
          </a:prstGeom>
        </p:spPr>
      </p:pic>
      <p:pic>
        <p:nvPicPr>
          <p:cNvPr id="7"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5061810" y="3201305"/>
            <a:ext cx="4394980" cy="4114800"/>
          </a:xfrm>
          <a:prstGeom prst="rect">
            <a:avLst/>
          </a:prstGeom>
        </p:spPr>
      </p:pic>
      <p:pic>
        <p:nvPicPr>
          <p:cNvPr id="8" name="Picture 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6684499" y="1817964"/>
            <a:ext cx="2532432" cy="1383341"/>
          </a:xfrm>
          <a:prstGeom prst="rect">
            <a:avLst/>
          </a:prstGeom>
        </p:spPr>
      </p:pic>
      <p:pic>
        <p:nvPicPr>
          <p:cNvPr id="9" name="Picture 9"/>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flipH="1">
            <a:off x="16929081" y="4478835"/>
            <a:ext cx="7416726" cy="4922852"/>
          </a:xfrm>
          <a:prstGeom prst="rect">
            <a:avLst/>
          </a:prstGeom>
        </p:spPr>
      </p:pic>
      <p:pic>
        <p:nvPicPr>
          <p:cNvPr id="10" name="Picture 10"/>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145489" y="7990164"/>
            <a:ext cx="2562875" cy="2399492"/>
          </a:xfrm>
          <a:prstGeom prst="rect">
            <a:avLst/>
          </a:prstGeom>
        </p:spPr>
      </p:pic>
      <p:pic>
        <p:nvPicPr>
          <p:cNvPr id="11"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7099856" y="8944618"/>
            <a:ext cx="2917042" cy="1593434"/>
          </a:xfrm>
          <a:prstGeom prst="rect">
            <a:avLst/>
          </a:prstGeom>
        </p:spPr>
      </p:pic>
      <p:sp>
        <p:nvSpPr>
          <p:cNvPr id="13" name="TextBox 13"/>
          <p:cNvSpPr txBox="1"/>
          <p:nvPr/>
        </p:nvSpPr>
        <p:spPr>
          <a:xfrm>
            <a:off x="1617304" y="957732"/>
            <a:ext cx="18654104" cy="9502601"/>
          </a:xfrm>
          <a:prstGeom prst="rect">
            <a:avLst/>
          </a:prstGeom>
        </p:spPr>
        <p:txBody>
          <a:bodyPr wrap="square" lIns="0" tIns="0" rIns="0" bIns="0" rtlCol="0" anchor="t">
            <a:spAutoFit/>
          </a:bodyPr>
          <a:lstStyle/>
          <a:p>
            <a:pPr algn="ctr">
              <a:lnSpc>
                <a:spcPts val="5722"/>
              </a:lnSpc>
            </a:pPr>
            <a:r>
              <a:rPr lang="en-US" sz="4087" dirty="0">
                <a:solidFill>
                  <a:srgbClr val="000000"/>
                </a:solidFill>
                <a:latin typeface="Canva Sans Bold"/>
              </a:rPr>
              <a:t>Si </a:t>
            </a:r>
            <a:r>
              <a:rPr lang="en-US" sz="4087" dirty="0" err="1" smtClean="0">
                <a:solidFill>
                  <a:srgbClr val="000000"/>
                </a:solidFill>
                <a:latin typeface="Canva Sans Bold"/>
              </a:rPr>
              <a:t>Ibu</a:t>
            </a:r>
            <a:r>
              <a:rPr lang="en-US" sz="4087" dirty="0" smtClean="0">
                <a:solidFill>
                  <a:srgbClr val="000000"/>
                </a:solidFill>
                <a:latin typeface="Canva Sans Bold"/>
              </a:rPr>
              <a:t> </a:t>
            </a:r>
            <a:r>
              <a:rPr lang="en-US" sz="4087" dirty="0">
                <a:solidFill>
                  <a:srgbClr val="000000"/>
                </a:solidFill>
                <a:latin typeface="Canva Sans Bold"/>
              </a:rPr>
              <a:t>pun </a:t>
            </a:r>
            <a:r>
              <a:rPr lang="en-US" sz="4087" dirty="0" err="1">
                <a:solidFill>
                  <a:srgbClr val="000000"/>
                </a:solidFill>
                <a:latin typeface="Canva Sans Bold"/>
              </a:rPr>
              <a:t>keluar</a:t>
            </a:r>
            <a:r>
              <a:rPr lang="en-US" sz="4087" dirty="0">
                <a:solidFill>
                  <a:srgbClr val="000000"/>
                </a:solidFill>
                <a:latin typeface="Canva Sans Bold"/>
              </a:rPr>
              <a:t> </a:t>
            </a:r>
            <a:r>
              <a:rPr lang="en-US" sz="4087" dirty="0" err="1">
                <a:solidFill>
                  <a:srgbClr val="000000"/>
                </a:solidFill>
                <a:latin typeface="Canva Sans Bold"/>
              </a:rPr>
              <a:t>dari</a:t>
            </a:r>
            <a:r>
              <a:rPr lang="en-US" sz="4087" dirty="0">
                <a:solidFill>
                  <a:srgbClr val="000000"/>
                </a:solidFill>
                <a:latin typeface="Canva Sans Bold"/>
              </a:rPr>
              <a:t> </a:t>
            </a:r>
            <a:r>
              <a:rPr lang="en-US" sz="4087" dirty="0" err="1">
                <a:solidFill>
                  <a:srgbClr val="000000"/>
                </a:solidFill>
                <a:latin typeface="Canva Sans Bold"/>
              </a:rPr>
              <a:t>rumahnya</a:t>
            </a:r>
            <a:r>
              <a:rPr lang="en-US" sz="4087" dirty="0">
                <a:solidFill>
                  <a:srgbClr val="000000"/>
                </a:solidFill>
                <a:latin typeface="Canva Sans Bold"/>
              </a:rPr>
              <a:t>. Dari </a:t>
            </a:r>
            <a:r>
              <a:rPr lang="en-US" sz="4087" dirty="0" err="1">
                <a:solidFill>
                  <a:srgbClr val="000000"/>
                </a:solidFill>
                <a:latin typeface="Canva Sans Bold"/>
              </a:rPr>
              <a:t>kejauhan</a:t>
            </a:r>
            <a:r>
              <a:rPr lang="en-US" sz="4087" dirty="0">
                <a:solidFill>
                  <a:srgbClr val="000000"/>
                </a:solidFill>
                <a:latin typeface="Canva Sans Bold"/>
              </a:rPr>
              <a:t> </a:t>
            </a:r>
            <a:r>
              <a:rPr lang="en-US" sz="4087" dirty="0" err="1">
                <a:solidFill>
                  <a:srgbClr val="000000"/>
                </a:solidFill>
                <a:latin typeface="Canva Sans Bold"/>
              </a:rPr>
              <a:t>dia</a:t>
            </a:r>
            <a:r>
              <a:rPr lang="en-US" sz="4087" dirty="0">
                <a:solidFill>
                  <a:srgbClr val="000000"/>
                </a:solidFill>
                <a:latin typeface="Canva Sans Bold"/>
              </a:rPr>
              <a:t> </a:t>
            </a:r>
            <a:r>
              <a:rPr lang="en-US" sz="4087" dirty="0" err="1">
                <a:solidFill>
                  <a:srgbClr val="000000"/>
                </a:solidFill>
                <a:latin typeface="Canva Sans Bold"/>
              </a:rPr>
              <a:t>melihat</a:t>
            </a:r>
            <a:r>
              <a:rPr lang="en-US" sz="4087" dirty="0">
                <a:solidFill>
                  <a:srgbClr val="000000"/>
                </a:solidFill>
                <a:latin typeface="Canva Sans Bold"/>
              </a:rPr>
              <a:t> </a:t>
            </a:r>
            <a:r>
              <a:rPr lang="en-US" sz="4087" dirty="0" err="1">
                <a:solidFill>
                  <a:srgbClr val="000000"/>
                </a:solidFill>
                <a:latin typeface="Canva Sans Bold"/>
              </a:rPr>
              <a:t>anaknya</a:t>
            </a:r>
            <a:r>
              <a:rPr lang="en-US" sz="4087" dirty="0">
                <a:solidFill>
                  <a:srgbClr val="000000"/>
                </a:solidFill>
                <a:latin typeface="Canva Sans Bold"/>
              </a:rPr>
              <a:t> </a:t>
            </a:r>
            <a:r>
              <a:rPr lang="en-US" sz="4087" dirty="0" err="1">
                <a:solidFill>
                  <a:srgbClr val="000000"/>
                </a:solidFill>
                <a:latin typeface="Canva Sans Bold"/>
              </a:rPr>
              <a:t>sudah</a:t>
            </a:r>
            <a:r>
              <a:rPr lang="en-US" sz="4087" dirty="0">
                <a:solidFill>
                  <a:srgbClr val="000000"/>
                </a:solidFill>
                <a:latin typeface="Canva Sans Bold"/>
              </a:rPr>
              <a:t> </a:t>
            </a:r>
            <a:r>
              <a:rPr lang="en-US" sz="4087" dirty="0" err="1">
                <a:solidFill>
                  <a:srgbClr val="000000"/>
                </a:solidFill>
                <a:latin typeface="Canva Sans Bold"/>
              </a:rPr>
              <a:t>sampai</a:t>
            </a:r>
            <a:r>
              <a:rPr lang="en-US" sz="4087" dirty="0">
                <a:solidFill>
                  <a:srgbClr val="000000"/>
                </a:solidFill>
                <a:latin typeface="Canva Sans Bold"/>
              </a:rPr>
              <a:t> </a:t>
            </a:r>
            <a:r>
              <a:rPr lang="en-US" sz="4087" dirty="0" smtClean="0">
                <a:solidFill>
                  <a:srgbClr val="000000"/>
                </a:solidFill>
                <a:latin typeface="Canva Sans Bold"/>
              </a:rPr>
              <a:t>di </a:t>
            </a:r>
            <a:r>
              <a:rPr lang="en-US" sz="4087" dirty="0" err="1" smtClean="0">
                <a:solidFill>
                  <a:srgbClr val="000000"/>
                </a:solidFill>
                <a:latin typeface="Canva Sans Bold"/>
              </a:rPr>
              <a:t>bukit</a:t>
            </a:r>
            <a:r>
              <a:rPr lang="en-US" sz="4087" dirty="0">
                <a:solidFill>
                  <a:srgbClr val="000000"/>
                </a:solidFill>
                <a:latin typeface="Canva Sans Bold"/>
              </a:rPr>
              <a:t>. </a:t>
            </a:r>
            <a:r>
              <a:rPr lang="en-US" sz="4087" dirty="0" err="1">
                <a:solidFill>
                  <a:srgbClr val="000000"/>
                </a:solidFill>
                <a:latin typeface="Canva Sans Bold"/>
              </a:rPr>
              <a:t>Dia</a:t>
            </a:r>
            <a:r>
              <a:rPr lang="en-US" sz="4087" dirty="0">
                <a:solidFill>
                  <a:srgbClr val="000000"/>
                </a:solidFill>
                <a:latin typeface="Canva Sans Bold"/>
              </a:rPr>
              <a:t> pun </a:t>
            </a:r>
            <a:r>
              <a:rPr lang="en-US" sz="4087" dirty="0" err="1" smtClean="0">
                <a:solidFill>
                  <a:srgbClr val="000000"/>
                </a:solidFill>
                <a:latin typeface="Canva Sans Bold"/>
              </a:rPr>
              <a:t>berlari</a:t>
            </a:r>
            <a:r>
              <a:rPr lang="en-US" sz="4087" dirty="0" smtClean="0">
                <a:solidFill>
                  <a:srgbClr val="000000"/>
                </a:solidFill>
                <a:latin typeface="Canva Sans Bold"/>
              </a:rPr>
              <a:t> </a:t>
            </a:r>
            <a:r>
              <a:rPr lang="en-US" sz="4087" dirty="0" err="1">
                <a:solidFill>
                  <a:srgbClr val="000000"/>
                </a:solidFill>
                <a:latin typeface="Canva Sans Bold"/>
              </a:rPr>
              <a:t>menuju</a:t>
            </a:r>
            <a:r>
              <a:rPr lang="en-US" sz="4087" dirty="0">
                <a:solidFill>
                  <a:srgbClr val="000000"/>
                </a:solidFill>
                <a:latin typeface="Canva Sans Bold"/>
              </a:rPr>
              <a:t> </a:t>
            </a:r>
            <a:r>
              <a:rPr lang="en-US" sz="4087" dirty="0" err="1">
                <a:solidFill>
                  <a:srgbClr val="000000"/>
                </a:solidFill>
                <a:latin typeface="Canva Sans Bold"/>
              </a:rPr>
              <a:t>sungai</a:t>
            </a:r>
            <a:r>
              <a:rPr lang="en-US" sz="4087" dirty="0">
                <a:solidFill>
                  <a:srgbClr val="000000"/>
                </a:solidFill>
                <a:latin typeface="Canva Sans Bold"/>
              </a:rPr>
              <a:t>. </a:t>
            </a:r>
            <a:r>
              <a:rPr lang="en-US" sz="4087" dirty="0" err="1">
                <a:solidFill>
                  <a:srgbClr val="000000"/>
                </a:solidFill>
                <a:latin typeface="Canva Sans Bold"/>
              </a:rPr>
              <a:t>Tidak</a:t>
            </a:r>
            <a:r>
              <a:rPr lang="en-US" sz="4087" dirty="0">
                <a:solidFill>
                  <a:srgbClr val="000000"/>
                </a:solidFill>
                <a:latin typeface="Canva Sans Bold"/>
              </a:rPr>
              <a:t> </a:t>
            </a:r>
            <a:r>
              <a:rPr lang="en-US" sz="4087" dirty="0" err="1">
                <a:solidFill>
                  <a:srgbClr val="000000"/>
                </a:solidFill>
                <a:latin typeface="Canva Sans Bold"/>
              </a:rPr>
              <a:t>begitu</a:t>
            </a:r>
            <a:r>
              <a:rPr lang="en-US" sz="4087" dirty="0">
                <a:solidFill>
                  <a:srgbClr val="000000"/>
                </a:solidFill>
                <a:latin typeface="Canva Sans Bold"/>
              </a:rPr>
              <a:t> lama </a:t>
            </a:r>
            <a:r>
              <a:rPr lang="en-US" sz="4087" dirty="0" err="1">
                <a:solidFill>
                  <a:srgbClr val="000000"/>
                </a:solidFill>
                <a:latin typeface="Canva Sans Bold"/>
              </a:rPr>
              <a:t>dia</a:t>
            </a:r>
            <a:r>
              <a:rPr lang="en-US" sz="4087" dirty="0">
                <a:solidFill>
                  <a:srgbClr val="000000"/>
                </a:solidFill>
                <a:latin typeface="Canva Sans Bold"/>
              </a:rPr>
              <a:t> </a:t>
            </a:r>
            <a:r>
              <a:rPr lang="en-US" sz="4087" dirty="0" err="1">
                <a:solidFill>
                  <a:srgbClr val="000000"/>
                </a:solidFill>
                <a:latin typeface="Canva Sans Bold"/>
              </a:rPr>
              <a:t>sudah</a:t>
            </a:r>
            <a:r>
              <a:rPr lang="en-US" sz="4087" dirty="0">
                <a:solidFill>
                  <a:srgbClr val="000000"/>
                </a:solidFill>
                <a:latin typeface="Canva Sans Bold"/>
              </a:rPr>
              <a:t> </a:t>
            </a:r>
            <a:r>
              <a:rPr lang="en-US" sz="4087" dirty="0" err="1">
                <a:solidFill>
                  <a:srgbClr val="000000"/>
                </a:solidFill>
                <a:latin typeface="Canva Sans Bold"/>
              </a:rPr>
              <a:t>sampai</a:t>
            </a:r>
            <a:r>
              <a:rPr lang="en-US" sz="4087" dirty="0">
                <a:solidFill>
                  <a:srgbClr val="000000"/>
                </a:solidFill>
                <a:latin typeface="Canva Sans Bold"/>
              </a:rPr>
              <a:t> </a:t>
            </a:r>
            <a:r>
              <a:rPr lang="en-US" sz="4087" dirty="0" smtClean="0">
                <a:solidFill>
                  <a:srgbClr val="000000"/>
                </a:solidFill>
                <a:latin typeface="Canva Sans Bold"/>
              </a:rPr>
              <a:t>di </a:t>
            </a:r>
            <a:r>
              <a:rPr lang="en-US" sz="4087" dirty="0" err="1" smtClean="0">
                <a:solidFill>
                  <a:srgbClr val="000000"/>
                </a:solidFill>
                <a:latin typeface="Canva Sans Bold"/>
              </a:rPr>
              <a:t>tepi</a:t>
            </a:r>
            <a:r>
              <a:rPr lang="en-US" sz="4087" dirty="0" smtClean="0">
                <a:solidFill>
                  <a:srgbClr val="000000"/>
                </a:solidFill>
                <a:latin typeface="Canva Sans Bold"/>
              </a:rPr>
              <a:t> </a:t>
            </a:r>
            <a:r>
              <a:rPr lang="en-US" sz="4087" dirty="0" err="1">
                <a:solidFill>
                  <a:srgbClr val="000000"/>
                </a:solidFill>
                <a:latin typeface="Canva Sans Bold"/>
              </a:rPr>
              <a:t>sungai</a:t>
            </a:r>
            <a:r>
              <a:rPr lang="en-US" sz="4087" dirty="0">
                <a:solidFill>
                  <a:srgbClr val="000000"/>
                </a:solidFill>
                <a:latin typeface="Canva Sans Bold"/>
              </a:rPr>
              <a:t>. </a:t>
            </a:r>
            <a:r>
              <a:rPr lang="en-US" sz="4087" dirty="0" err="1">
                <a:solidFill>
                  <a:srgbClr val="000000"/>
                </a:solidFill>
                <a:latin typeface="Canva Sans Bold"/>
              </a:rPr>
              <a:t>Tiba-tiba</a:t>
            </a:r>
            <a:r>
              <a:rPr lang="en-US" sz="4087" dirty="0">
                <a:solidFill>
                  <a:srgbClr val="000000"/>
                </a:solidFill>
                <a:latin typeface="Canva Sans Bold"/>
              </a:rPr>
              <a:t> </a:t>
            </a:r>
            <a:r>
              <a:rPr lang="en-US" sz="4087" dirty="0" err="1">
                <a:solidFill>
                  <a:srgbClr val="000000"/>
                </a:solidFill>
                <a:latin typeface="Canva Sans Bold"/>
              </a:rPr>
              <a:t>cuaca</a:t>
            </a:r>
            <a:r>
              <a:rPr lang="en-US" sz="4087" dirty="0">
                <a:solidFill>
                  <a:srgbClr val="000000"/>
                </a:solidFill>
                <a:latin typeface="Canva Sans Bold"/>
              </a:rPr>
              <a:t> </a:t>
            </a:r>
            <a:r>
              <a:rPr lang="en-US" sz="4087" dirty="0" err="1">
                <a:solidFill>
                  <a:srgbClr val="000000"/>
                </a:solidFill>
                <a:latin typeface="Canva Sans Bold"/>
              </a:rPr>
              <a:t>berubah</a:t>
            </a:r>
            <a:r>
              <a:rPr lang="en-US" sz="4087" dirty="0">
                <a:solidFill>
                  <a:srgbClr val="000000"/>
                </a:solidFill>
                <a:latin typeface="Canva Sans Bold"/>
              </a:rPr>
              <a:t> </a:t>
            </a:r>
            <a:r>
              <a:rPr lang="en-US" sz="4087" dirty="0" err="1">
                <a:solidFill>
                  <a:srgbClr val="000000"/>
                </a:solidFill>
                <a:latin typeface="Canva Sans Bold"/>
              </a:rPr>
              <a:t>dengan</a:t>
            </a:r>
            <a:r>
              <a:rPr lang="en-US" sz="4087" dirty="0">
                <a:solidFill>
                  <a:srgbClr val="000000"/>
                </a:solidFill>
                <a:latin typeface="Canva Sans Bold"/>
              </a:rPr>
              <a:t> </a:t>
            </a:r>
            <a:r>
              <a:rPr lang="en-US" sz="4087" dirty="0" err="1">
                <a:solidFill>
                  <a:srgbClr val="000000"/>
                </a:solidFill>
                <a:latin typeface="Canva Sans Bold"/>
              </a:rPr>
              <a:t>cepat</a:t>
            </a:r>
            <a:r>
              <a:rPr lang="en-US" sz="4087" dirty="0">
                <a:solidFill>
                  <a:srgbClr val="000000"/>
                </a:solidFill>
                <a:latin typeface="Canva Sans Bold"/>
              </a:rPr>
              <a:t>, </a:t>
            </a:r>
            <a:r>
              <a:rPr lang="en-US" sz="4087" dirty="0" err="1">
                <a:solidFill>
                  <a:srgbClr val="000000"/>
                </a:solidFill>
                <a:latin typeface="Canva Sans Bold"/>
              </a:rPr>
              <a:t>awan</a:t>
            </a:r>
            <a:r>
              <a:rPr lang="en-US" sz="4087" dirty="0">
                <a:solidFill>
                  <a:srgbClr val="000000"/>
                </a:solidFill>
                <a:latin typeface="Canva Sans Bold"/>
              </a:rPr>
              <a:t> </a:t>
            </a:r>
            <a:r>
              <a:rPr lang="en-US" sz="4087" dirty="0" err="1">
                <a:solidFill>
                  <a:srgbClr val="000000"/>
                </a:solidFill>
                <a:latin typeface="Canva Sans Bold"/>
              </a:rPr>
              <a:t>hitam</a:t>
            </a:r>
            <a:r>
              <a:rPr lang="en-US" sz="4087" dirty="0">
                <a:solidFill>
                  <a:srgbClr val="000000"/>
                </a:solidFill>
                <a:latin typeface="Canva Sans Bold"/>
              </a:rPr>
              <a:t> </a:t>
            </a:r>
            <a:r>
              <a:rPr lang="en-US" sz="4087" dirty="0" err="1">
                <a:solidFill>
                  <a:srgbClr val="000000"/>
                </a:solidFill>
                <a:latin typeface="Canva Sans Bold"/>
              </a:rPr>
              <a:t>menutupi</a:t>
            </a:r>
            <a:r>
              <a:rPr lang="en-US" sz="4087" dirty="0">
                <a:solidFill>
                  <a:srgbClr val="000000"/>
                </a:solidFill>
                <a:latin typeface="Canva Sans Bold"/>
              </a:rPr>
              <a:t> </a:t>
            </a:r>
            <a:r>
              <a:rPr lang="en-US" sz="4087" dirty="0" err="1">
                <a:solidFill>
                  <a:srgbClr val="000000"/>
                </a:solidFill>
                <a:latin typeface="Canva Sans Bold"/>
              </a:rPr>
              <a:t>tempat</a:t>
            </a:r>
            <a:r>
              <a:rPr lang="en-US" sz="4087" dirty="0">
                <a:solidFill>
                  <a:srgbClr val="000000"/>
                </a:solidFill>
                <a:latin typeface="Canva Sans Bold"/>
              </a:rPr>
              <a:t> </a:t>
            </a:r>
            <a:r>
              <a:rPr lang="en-US" sz="4087" dirty="0" err="1">
                <a:solidFill>
                  <a:srgbClr val="000000"/>
                </a:solidFill>
                <a:latin typeface="Canva Sans Bold"/>
              </a:rPr>
              <a:t>itu</a:t>
            </a:r>
            <a:r>
              <a:rPr lang="en-US" sz="4087" dirty="0">
                <a:solidFill>
                  <a:srgbClr val="000000"/>
                </a:solidFill>
                <a:latin typeface="Canva Sans Bold"/>
              </a:rPr>
              <a:t>. </a:t>
            </a:r>
            <a:r>
              <a:rPr lang="en-US" sz="4087" dirty="0" err="1">
                <a:solidFill>
                  <a:srgbClr val="000000"/>
                </a:solidFill>
                <a:latin typeface="Canva Sans Bold"/>
              </a:rPr>
              <a:t>Petir</a:t>
            </a:r>
            <a:r>
              <a:rPr lang="en-US" sz="4087" dirty="0">
                <a:solidFill>
                  <a:srgbClr val="000000"/>
                </a:solidFill>
                <a:latin typeface="Canva Sans Bold"/>
              </a:rPr>
              <a:t> </a:t>
            </a:r>
            <a:r>
              <a:rPr lang="en-US" sz="4087" dirty="0" err="1">
                <a:solidFill>
                  <a:srgbClr val="000000"/>
                </a:solidFill>
                <a:latin typeface="Canva Sans Bold"/>
              </a:rPr>
              <a:t>menggelegar</a:t>
            </a:r>
            <a:r>
              <a:rPr lang="en-US" sz="4087" dirty="0">
                <a:solidFill>
                  <a:srgbClr val="000000"/>
                </a:solidFill>
                <a:latin typeface="Canva Sans Bold"/>
              </a:rPr>
              <a:t> </a:t>
            </a:r>
            <a:r>
              <a:rPr lang="en-US" sz="4087" dirty="0" err="1">
                <a:solidFill>
                  <a:srgbClr val="000000"/>
                </a:solidFill>
                <a:latin typeface="Canva Sans Bold"/>
              </a:rPr>
              <a:t>dan</a:t>
            </a:r>
            <a:r>
              <a:rPr lang="en-US" sz="4087" dirty="0">
                <a:solidFill>
                  <a:srgbClr val="000000"/>
                </a:solidFill>
                <a:latin typeface="Canva Sans Bold"/>
              </a:rPr>
              <a:t> </a:t>
            </a:r>
            <a:r>
              <a:rPr lang="en-US" sz="4087" dirty="0" err="1">
                <a:solidFill>
                  <a:srgbClr val="000000"/>
                </a:solidFill>
                <a:latin typeface="Canva Sans Bold"/>
              </a:rPr>
              <a:t>hujan</a:t>
            </a:r>
            <a:r>
              <a:rPr lang="en-US" sz="4087" dirty="0">
                <a:solidFill>
                  <a:srgbClr val="000000"/>
                </a:solidFill>
                <a:latin typeface="Canva Sans Bold"/>
              </a:rPr>
              <a:t> pun </a:t>
            </a:r>
            <a:r>
              <a:rPr lang="en-US" sz="4087" dirty="0" err="1">
                <a:solidFill>
                  <a:srgbClr val="000000"/>
                </a:solidFill>
                <a:latin typeface="Canva Sans Bold"/>
              </a:rPr>
              <a:t>turun</a:t>
            </a:r>
            <a:r>
              <a:rPr lang="en-US" sz="4087" dirty="0">
                <a:solidFill>
                  <a:srgbClr val="000000"/>
                </a:solidFill>
                <a:latin typeface="Canva Sans Bold"/>
              </a:rPr>
              <a:t> </a:t>
            </a:r>
            <a:r>
              <a:rPr lang="en-US" sz="4087" dirty="0" err="1">
                <a:solidFill>
                  <a:srgbClr val="000000"/>
                </a:solidFill>
                <a:latin typeface="Canva Sans Bold"/>
              </a:rPr>
              <a:t>dengan</a:t>
            </a:r>
            <a:r>
              <a:rPr lang="en-US" sz="4087" dirty="0">
                <a:solidFill>
                  <a:srgbClr val="000000"/>
                </a:solidFill>
                <a:latin typeface="Canva Sans Bold"/>
              </a:rPr>
              <a:t> </a:t>
            </a:r>
            <a:r>
              <a:rPr lang="en-US" sz="4087" dirty="0" err="1">
                <a:solidFill>
                  <a:srgbClr val="000000"/>
                </a:solidFill>
                <a:latin typeface="Canva Sans Bold"/>
              </a:rPr>
              <a:t>lebat</a:t>
            </a:r>
            <a:r>
              <a:rPr lang="en-US" sz="4087" dirty="0">
                <a:solidFill>
                  <a:srgbClr val="000000"/>
                </a:solidFill>
                <a:latin typeface="Canva Sans Bold"/>
              </a:rPr>
              <a:t>. </a:t>
            </a:r>
            <a:r>
              <a:rPr lang="en-US" sz="4087" dirty="0" err="1">
                <a:solidFill>
                  <a:srgbClr val="000000"/>
                </a:solidFill>
                <a:latin typeface="Canva Sans Bold"/>
              </a:rPr>
              <a:t>Istri</a:t>
            </a:r>
            <a:r>
              <a:rPr lang="en-US" sz="4087" dirty="0">
                <a:solidFill>
                  <a:srgbClr val="000000"/>
                </a:solidFill>
                <a:latin typeface="Canva Sans Bold"/>
              </a:rPr>
              <a:t> </a:t>
            </a:r>
            <a:r>
              <a:rPr lang="en-US" sz="4087" dirty="0">
                <a:solidFill>
                  <a:srgbClr val="000000"/>
                </a:solidFill>
                <a:latin typeface="Canva Sans Bold"/>
              </a:rPr>
              <a:t>P</a:t>
            </a:r>
            <a:r>
              <a:rPr lang="en-US" sz="4087" dirty="0" smtClean="0">
                <a:solidFill>
                  <a:srgbClr val="000000"/>
                </a:solidFill>
                <a:latin typeface="Canva Sans Bold"/>
              </a:rPr>
              <a:t>ak </a:t>
            </a:r>
            <a:r>
              <a:rPr lang="en-US" sz="4087" dirty="0">
                <a:solidFill>
                  <a:srgbClr val="000000"/>
                </a:solidFill>
                <a:latin typeface="Canva Sans Bold"/>
              </a:rPr>
              <a:t>T</a:t>
            </a:r>
            <a:r>
              <a:rPr lang="en-US" sz="4087" dirty="0" smtClean="0">
                <a:solidFill>
                  <a:srgbClr val="000000"/>
                </a:solidFill>
                <a:latin typeface="Canva Sans Bold"/>
              </a:rPr>
              <a:t>oba </a:t>
            </a:r>
            <a:r>
              <a:rPr lang="en-US" sz="4087" dirty="0" err="1">
                <a:solidFill>
                  <a:srgbClr val="000000"/>
                </a:solidFill>
                <a:latin typeface="Canva Sans Bold"/>
              </a:rPr>
              <a:t>menceburkan</a:t>
            </a:r>
            <a:r>
              <a:rPr lang="en-US" sz="4087" dirty="0">
                <a:solidFill>
                  <a:srgbClr val="000000"/>
                </a:solidFill>
                <a:latin typeface="Canva Sans Bold"/>
              </a:rPr>
              <a:t> </a:t>
            </a:r>
            <a:r>
              <a:rPr lang="en-US" sz="4087" dirty="0" err="1">
                <a:solidFill>
                  <a:srgbClr val="000000"/>
                </a:solidFill>
                <a:latin typeface="Canva Sans Bold"/>
              </a:rPr>
              <a:t>dirinya</a:t>
            </a:r>
            <a:r>
              <a:rPr lang="en-US" sz="4087" dirty="0">
                <a:solidFill>
                  <a:srgbClr val="000000"/>
                </a:solidFill>
                <a:latin typeface="Canva Sans Bold"/>
              </a:rPr>
              <a:t> </a:t>
            </a:r>
            <a:r>
              <a:rPr lang="en-US" sz="4087" dirty="0" err="1">
                <a:solidFill>
                  <a:srgbClr val="000000"/>
                </a:solidFill>
                <a:latin typeface="Canva Sans Bold"/>
              </a:rPr>
              <a:t>ke</a:t>
            </a:r>
            <a:r>
              <a:rPr lang="en-US" sz="4087" dirty="0">
                <a:solidFill>
                  <a:srgbClr val="000000"/>
                </a:solidFill>
                <a:latin typeface="Canva Sans Bold"/>
              </a:rPr>
              <a:t> </a:t>
            </a:r>
            <a:r>
              <a:rPr lang="en-US" sz="4087" dirty="0" err="1">
                <a:solidFill>
                  <a:srgbClr val="000000"/>
                </a:solidFill>
                <a:latin typeface="Canva Sans Bold"/>
              </a:rPr>
              <a:t>sungai</a:t>
            </a:r>
            <a:r>
              <a:rPr lang="en-US" sz="4087" dirty="0">
                <a:solidFill>
                  <a:srgbClr val="000000"/>
                </a:solidFill>
                <a:latin typeface="Canva Sans Bold"/>
              </a:rPr>
              <a:t>. </a:t>
            </a:r>
            <a:r>
              <a:rPr lang="en-US" sz="4087" dirty="0" err="1">
                <a:solidFill>
                  <a:srgbClr val="000000"/>
                </a:solidFill>
                <a:latin typeface="Canva Sans Bold"/>
              </a:rPr>
              <a:t>Seketika</a:t>
            </a:r>
            <a:r>
              <a:rPr lang="en-US" sz="4087" dirty="0">
                <a:solidFill>
                  <a:srgbClr val="000000"/>
                </a:solidFill>
                <a:latin typeface="Canva Sans Bold"/>
              </a:rPr>
              <a:t> </a:t>
            </a:r>
            <a:r>
              <a:rPr lang="en-US" sz="4087" dirty="0" err="1">
                <a:solidFill>
                  <a:srgbClr val="000000"/>
                </a:solidFill>
                <a:latin typeface="Canva Sans Bold"/>
              </a:rPr>
              <a:t>dia</a:t>
            </a:r>
            <a:r>
              <a:rPr lang="en-US" sz="4087" dirty="0">
                <a:solidFill>
                  <a:srgbClr val="000000"/>
                </a:solidFill>
                <a:latin typeface="Canva Sans Bold"/>
              </a:rPr>
              <a:t> </a:t>
            </a:r>
            <a:r>
              <a:rPr lang="en-US" sz="4087" dirty="0" err="1">
                <a:solidFill>
                  <a:srgbClr val="000000"/>
                </a:solidFill>
                <a:latin typeface="Canva Sans Bold"/>
              </a:rPr>
              <a:t>berubah</a:t>
            </a:r>
            <a:r>
              <a:rPr lang="en-US" sz="4087" dirty="0">
                <a:solidFill>
                  <a:srgbClr val="000000"/>
                </a:solidFill>
                <a:latin typeface="Canva Sans Bold"/>
              </a:rPr>
              <a:t> </a:t>
            </a:r>
            <a:r>
              <a:rPr lang="en-US" sz="4087" dirty="0" err="1">
                <a:solidFill>
                  <a:srgbClr val="000000"/>
                </a:solidFill>
                <a:latin typeface="Canva Sans Bold"/>
              </a:rPr>
              <a:t>menjadi</a:t>
            </a:r>
            <a:r>
              <a:rPr lang="en-US" sz="4087" dirty="0">
                <a:solidFill>
                  <a:srgbClr val="000000"/>
                </a:solidFill>
                <a:latin typeface="Canva Sans Bold"/>
              </a:rPr>
              <a:t> </a:t>
            </a:r>
            <a:r>
              <a:rPr lang="en-US" sz="4087" dirty="0" err="1">
                <a:solidFill>
                  <a:srgbClr val="000000"/>
                </a:solidFill>
                <a:latin typeface="Canva Sans Bold"/>
              </a:rPr>
              <a:t>ikan</a:t>
            </a:r>
            <a:r>
              <a:rPr lang="en-US" sz="4087" dirty="0">
                <a:solidFill>
                  <a:srgbClr val="000000"/>
                </a:solidFill>
                <a:latin typeface="Canva Sans Bold"/>
              </a:rPr>
              <a:t> yang </a:t>
            </a:r>
            <a:r>
              <a:rPr lang="en-US" sz="4087" dirty="0" err="1">
                <a:solidFill>
                  <a:srgbClr val="000000"/>
                </a:solidFill>
                <a:latin typeface="Canva Sans Bold"/>
              </a:rPr>
              <a:t>besar</a:t>
            </a:r>
            <a:r>
              <a:rPr lang="en-US" sz="4087" dirty="0">
                <a:solidFill>
                  <a:srgbClr val="000000"/>
                </a:solidFill>
                <a:latin typeface="Canva Sans Bold"/>
              </a:rPr>
              <a:t>, </a:t>
            </a:r>
            <a:r>
              <a:rPr lang="en-US" sz="4087" dirty="0" err="1">
                <a:solidFill>
                  <a:srgbClr val="000000"/>
                </a:solidFill>
                <a:latin typeface="Canva Sans Bold"/>
              </a:rPr>
              <a:t>seketika</a:t>
            </a:r>
            <a:r>
              <a:rPr lang="en-US" sz="4087" dirty="0">
                <a:solidFill>
                  <a:srgbClr val="000000"/>
                </a:solidFill>
                <a:latin typeface="Canva Sans Bold"/>
              </a:rPr>
              <a:t> air </a:t>
            </a:r>
            <a:r>
              <a:rPr lang="en-US" sz="4087" dirty="0" err="1">
                <a:solidFill>
                  <a:srgbClr val="000000"/>
                </a:solidFill>
                <a:latin typeface="Canva Sans Bold"/>
              </a:rPr>
              <a:t>melimpah</a:t>
            </a:r>
            <a:r>
              <a:rPr lang="en-US" sz="4087" dirty="0">
                <a:solidFill>
                  <a:srgbClr val="000000"/>
                </a:solidFill>
                <a:latin typeface="Canva Sans Bold"/>
              </a:rPr>
              <a:t> </a:t>
            </a:r>
            <a:r>
              <a:rPr lang="en-US" sz="4087" dirty="0" err="1">
                <a:solidFill>
                  <a:srgbClr val="000000"/>
                </a:solidFill>
                <a:latin typeface="Canva Sans Bold"/>
              </a:rPr>
              <a:t>ruah</a:t>
            </a:r>
            <a:r>
              <a:rPr lang="en-US" sz="4087" dirty="0">
                <a:solidFill>
                  <a:srgbClr val="000000"/>
                </a:solidFill>
                <a:latin typeface="Canva Sans Bold"/>
              </a:rPr>
              <a:t> </a:t>
            </a:r>
            <a:r>
              <a:rPr lang="en-US" sz="4087" dirty="0" err="1">
                <a:solidFill>
                  <a:srgbClr val="000000"/>
                </a:solidFill>
                <a:latin typeface="Canva Sans Bold"/>
              </a:rPr>
              <a:t>ke</a:t>
            </a:r>
            <a:r>
              <a:rPr lang="en-US" sz="4087" dirty="0">
                <a:solidFill>
                  <a:srgbClr val="000000"/>
                </a:solidFill>
                <a:latin typeface="Canva Sans Bold"/>
              </a:rPr>
              <a:t> mana-mana</a:t>
            </a:r>
            <a:r>
              <a:rPr lang="en-US" sz="4087" dirty="0" smtClean="0">
                <a:solidFill>
                  <a:srgbClr val="000000"/>
                </a:solidFill>
                <a:latin typeface="Canva Sans Bold"/>
              </a:rPr>
              <a:t>.</a:t>
            </a:r>
          </a:p>
          <a:p>
            <a:pPr algn="ctr">
              <a:lnSpc>
                <a:spcPts val="5722"/>
              </a:lnSpc>
            </a:pPr>
            <a:endParaRPr lang="en-US" sz="4087" dirty="0">
              <a:solidFill>
                <a:srgbClr val="000000"/>
              </a:solidFill>
              <a:latin typeface="Canva Sans Bold"/>
            </a:endParaRPr>
          </a:p>
          <a:p>
            <a:pPr algn="ctr">
              <a:lnSpc>
                <a:spcPts val="5722"/>
              </a:lnSpc>
              <a:spcBef>
                <a:spcPct val="0"/>
              </a:spcBef>
            </a:pPr>
            <a:r>
              <a:rPr lang="en-US" sz="4087" dirty="0">
                <a:solidFill>
                  <a:srgbClr val="000000"/>
                </a:solidFill>
                <a:latin typeface="Canva Sans Bold"/>
              </a:rPr>
              <a:t>Pak Toba yang </a:t>
            </a:r>
            <a:r>
              <a:rPr lang="en-US" sz="4087" dirty="0" err="1">
                <a:solidFill>
                  <a:srgbClr val="000000"/>
                </a:solidFill>
                <a:latin typeface="Canva Sans Bold"/>
              </a:rPr>
              <a:t>melihat</a:t>
            </a:r>
            <a:r>
              <a:rPr lang="en-US" sz="4087" dirty="0">
                <a:solidFill>
                  <a:srgbClr val="000000"/>
                </a:solidFill>
                <a:latin typeface="Canva Sans Bold"/>
              </a:rPr>
              <a:t> </a:t>
            </a:r>
            <a:r>
              <a:rPr lang="en-US" sz="4087" dirty="0" err="1">
                <a:solidFill>
                  <a:srgbClr val="000000"/>
                </a:solidFill>
                <a:latin typeface="Canva Sans Bold"/>
              </a:rPr>
              <a:t>gejala</a:t>
            </a:r>
            <a:r>
              <a:rPr lang="en-US" sz="4087" dirty="0">
                <a:solidFill>
                  <a:srgbClr val="000000"/>
                </a:solidFill>
                <a:latin typeface="Canva Sans Bold"/>
              </a:rPr>
              <a:t> </a:t>
            </a:r>
            <a:r>
              <a:rPr lang="en-US" sz="4087" dirty="0" err="1">
                <a:solidFill>
                  <a:srgbClr val="000000"/>
                </a:solidFill>
                <a:latin typeface="Canva Sans Bold"/>
              </a:rPr>
              <a:t>alam</a:t>
            </a:r>
            <a:r>
              <a:rPr lang="en-US" sz="4087" dirty="0">
                <a:solidFill>
                  <a:srgbClr val="000000"/>
                </a:solidFill>
                <a:latin typeface="Canva Sans Bold"/>
              </a:rPr>
              <a:t> yang </a:t>
            </a:r>
            <a:r>
              <a:rPr lang="en-US" sz="4087" dirty="0" err="1">
                <a:solidFill>
                  <a:srgbClr val="000000"/>
                </a:solidFill>
                <a:latin typeface="Canva Sans Bold"/>
              </a:rPr>
              <a:t>berubah</a:t>
            </a:r>
            <a:r>
              <a:rPr lang="en-US" sz="4087" dirty="0">
                <a:solidFill>
                  <a:srgbClr val="000000"/>
                </a:solidFill>
                <a:latin typeface="Canva Sans Bold"/>
              </a:rPr>
              <a:t>, </a:t>
            </a:r>
            <a:r>
              <a:rPr lang="en-US" sz="4087" dirty="0" err="1">
                <a:solidFill>
                  <a:srgbClr val="000000"/>
                </a:solidFill>
                <a:latin typeface="Canva Sans Bold"/>
              </a:rPr>
              <a:t>dia</a:t>
            </a:r>
            <a:r>
              <a:rPr lang="en-US" sz="4087" dirty="0">
                <a:solidFill>
                  <a:srgbClr val="000000"/>
                </a:solidFill>
                <a:latin typeface="Canva Sans Bold"/>
              </a:rPr>
              <a:t> </a:t>
            </a:r>
            <a:r>
              <a:rPr lang="en-US" sz="4087" dirty="0" err="1">
                <a:solidFill>
                  <a:srgbClr val="000000"/>
                </a:solidFill>
                <a:latin typeface="Canva Sans Bold"/>
              </a:rPr>
              <a:t>berusaha</a:t>
            </a:r>
            <a:r>
              <a:rPr lang="en-US" sz="4087" dirty="0">
                <a:solidFill>
                  <a:srgbClr val="000000"/>
                </a:solidFill>
                <a:latin typeface="Canva Sans Bold"/>
              </a:rPr>
              <a:t> </a:t>
            </a:r>
            <a:r>
              <a:rPr lang="en-US" sz="4087" dirty="0" err="1">
                <a:solidFill>
                  <a:srgbClr val="000000"/>
                </a:solidFill>
                <a:latin typeface="Canva Sans Bold"/>
              </a:rPr>
              <a:t>menyelamatkan</a:t>
            </a:r>
            <a:r>
              <a:rPr lang="en-US" sz="4087" dirty="0">
                <a:solidFill>
                  <a:srgbClr val="000000"/>
                </a:solidFill>
                <a:latin typeface="Canva Sans Bold"/>
              </a:rPr>
              <a:t> </a:t>
            </a:r>
            <a:r>
              <a:rPr lang="en-US" sz="4087" dirty="0" err="1">
                <a:solidFill>
                  <a:srgbClr val="000000"/>
                </a:solidFill>
                <a:latin typeface="Canva Sans Bold"/>
              </a:rPr>
              <a:t>dirinya</a:t>
            </a:r>
            <a:r>
              <a:rPr lang="en-US" sz="4087" dirty="0">
                <a:solidFill>
                  <a:srgbClr val="000000"/>
                </a:solidFill>
                <a:latin typeface="Canva Sans Bold"/>
              </a:rPr>
              <a:t>. </a:t>
            </a:r>
            <a:r>
              <a:rPr lang="en-US" sz="4087" dirty="0" err="1">
                <a:solidFill>
                  <a:srgbClr val="000000"/>
                </a:solidFill>
                <a:latin typeface="Canva Sans Bold"/>
              </a:rPr>
              <a:t>Tapi</a:t>
            </a:r>
            <a:r>
              <a:rPr lang="en-US" sz="4087" dirty="0">
                <a:solidFill>
                  <a:srgbClr val="000000"/>
                </a:solidFill>
                <a:latin typeface="Canva Sans Bold"/>
              </a:rPr>
              <a:t>, </a:t>
            </a:r>
            <a:r>
              <a:rPr lang="en-US" sz="4087" dirty="0" err="1">
                <a:solidFill>
                  <a:srgbClr val="000000"/>
                </a:solidFill>
                <a:latin typeface="Canva Sans Bold"/>
              </a:rPr>
              <a:t>usahanya</a:t>
            </a:r>
            <a:r>
              <a:rPr lang="en-US" sz="4087" dirty="0">
                <a:solidFill>
                  <a:srgbClr val="000000"/>
                </a:solidFill>
                <a:latin typeface="Canva Sans Bold"/>
              </a:rPr>
              <a:t> </a:t>
            </a:r>
            <a:r>
              <a:rPr lang="en-US" sz="4087" dirty="0" err="1">
                <a:solidFill>
                  <a:srgbClr val="000000"/>
                </a:solidFill>
                <a:latin typeface="Canva Sans Bold"/>
              </a:rPr>
              <a:t>sia-sia</a:t>
            </a:r>
            <a:r>
              <a:rPr lang="en-US" sz="4087" dirty="0">
                <a:solidFill>
                  <a:srgbClr val="000000"/>
                </a:solidFill>
                <a:latin typeface="Canva Sans Bold"/>
              </a:rPr>
              <a:t> </a:t>
            </a:r>
            <a:r>
              <a:rPr lang="en-US" sz="4087" dirty="0" err="1">
                <a:solidFill>
                  <a:srgbClr val="000000"/>
                </a:solidFill>
                <a:latin typeface="Canva Sans Bold"/>
              </a:rPr>
              <a:t>belaka</a:t>
            </a:r>
            <a:r>
              <a:rPr lang="en-US" sz="4087" dirty="0">
                <a:solidFill>
                  <a:srgbClr val="000000"/>
                </a:solidFill>
                <a:latin typeface="Canva Sans Bold"/>
              </a:rPr>
              <a:t> </a:t>
            </a:r>
            <a:r>
              <a:rPr lang="en-US" sz="4087" dirty="0" err="1">
                <a:solidFill>
                  <a:srgbClr val="000000"/>
                </a:solidFill>
                <a:latin typeface="Canva Sans Bold"/>
              </a:rPr>
              <a:t>karena</a:t>
            </a:r>
            <a:r>
              <a:rPr lang="en-US" sz="4087" dirty="0">
                <a:solidFill>
                  <a:srgbClr val="000000"/>
                </a:solidFill>
                <a:latin typeface="Canva Sans Bold"/>
              </a:rPr>
              <a:t> air </a:t>
            </a:r>
            <a:r>
              <a:rPr lang="en-US" sz="4087" dirty="0" err="1">
                <a:solidFill>
                  <a:srgbClr val="000000"/>
                </a:solidFill>
                <a:latin typeface="Canva Sans Bold"/>
              </a:rPr>
              <a:t>terus</a:t>
            </a:r>
            <a:r>
              <a:rPr lang="en-US" sz="4087" dirty="0">
                <a:solidFill>
                  <a:srgbClr val="000000"/>
                </a:solidFill>
                <a:latin typeface="Canva Sans Bold"/>
              </a:rPr>
              <a:t> </a:t>
            </a:r>
            <a:r>
              <a:rPr lang="en-US" sz="4087" dirty="0" err="1" smtClean="0">
                <a:solidFill>
                  <a:srgbClr val="000000"/>
                </a:solidFill>
                <a:latin typeface="Canva Sans Bold"/>
              </a:rPr>
              <a:t>mengejarnya</a:t>
            </a:r>
            <a:r>
              <a:rPr lang="en-US" sz="4087" dirty="0" smtClean="0">
                <a:solidFill>
                  <a:srgbClr val="000000"/>
                </a:solidFill>
                <a:latin typeface="Canva Sans Bold"/>
              </a:rPr>
              <a:t> </a:t>
            </a:r>
            <a:r>
              <a:rPr lang="en-US" sz="4087" dirty="0" err="1" smtClean="0">
                <a:solidFill>
                  <a:srgbClr val="000000"/>
                </a:solidFill>
                <a:latin typeface="Canva Sans Bold"/>
              </a:rPr>
              <a:t>sehingga</a:t>
            </a:r>
            <a:r>
              <a:rPr lang="en-US" sz="4087" dirty="0" smtClean="0">
                <a:solidFill>
                  <a:srgbClr val="000000"/>
                </a:solidFill>
                <a:latin typeface="Canva Sans Bold"/>
              </a:rPr>
              <a:t> </a:t>
            </a:r>
            <a:r>
              <a:rPr lang="en-US" sz="4087" dirty="0" err="1" smtClean="0">
                <a:solidFill>
                  <a:srgbClr val="000000"/>
                </a:solidFill>
                <a:latin typeface="Canva Sans Bold"/>
              </a:rPr>
              <a:t>dia</a:t>
            </a:r>
            <a:r>
              <a:rPr lang="en-US" sz="4087" dirty="0" smtClean="0">
                <a:solidFill>
                  <a:srgbClr val="000000"/>
                </a:solidFill>
                <a:latin typeface="Canva Sans Bold"/>
              </a:rPr>
              <a:t> </a:t>
            </a:r>
            <a:r>
              <a:rPr lang="en-US" sz="4087" dirty="0" err="1">
                <a:solidFill>
                  <a:srgbClr val="000000"/>
                </a:solidFill>
                <a:latin typeface="Canva Sans Bold"/>
              </a:rPr>
              <a:t>mulai</a:t>
            </a:r>
            <a:r>
              <a:rPr lang="en-US" sz="4087" dirty="0">
                <a:solidFill>
                  <a:srgbClr val="000000"/>
                </a:solidFill>
                <a:latin typeface="Canva Sans Bold"/>
              </a:rPr>
              <a:t> </a:t>
            </a:r>
            <a:r>
              <a:rPr lang="en-US" sz="4087" dirty="0" err="1">
                <a:solidFill>
                  <a:srgbClr val="000000"/>
                </a:solidFill>
                <a:latin typeface="Canva Sans Bold"/>
              </a:rPr>
              <a:t>tenggelam</a:t>
            </a:r>
            <a:r>
              <a:rPr lang="en-US" sz="4087" dirty="0">
                <a:solidFill>
                  <a:srgbClr val="000000"/>
                </a:solidFill>
                <a:latin typeface="Canva Sans Bold"/>
              </a:rPr>
              <a:t> </a:t>
            </a:r>
            <a:r>
              <a:rPr lang="en-US" sz="4087" dirty="0" err="1">
                <a:solidFill>
                  <a:srgbClr val="000000"/>
                </a:solidFill>
                <a:latin typeface="Canva Sans Bold"/>
              </a:rPr>
              <a:t>oleh</a:t>
            </a:r>
            <a:r>
              <a:rPr lang="en-US" sz="4087" dirty="0">
                <a:solidFill>
                  <a:srgbClr val="000000"/>
                </a:solidFill>
                <a:latin typeface="Canva Sans Bold"/>
              </a:rPr>
              <a:t> </a:t>
            </a:r>
            <a:r>
              <a:rPr lang="en-US" sz="4087" dirty="0" err="1">
                <a:solidFill>
                  <a:srgbClr val="000000"/>
                </a:solidFill>
                <a:latin typeface="Canva Sans Bold"/>
              </a:rPr>
              <a:t>genangan</a:t>
            </a:r>
            <a:r>
              <a:rPr lang="en-US" sz="4087" dirty="0">
                <a:solidFill>
                  <a:srgbClr val="000000"/>
                </a:solidFill>
                <a:latin typeface="Canva Sans Bold"/>
              </a:rPr>
              <a:t> air </a:t>
            </a:r>
            <a:r>
              <a:rPr lang="en-US" sz="4087" dirty="0" smtClean="0">
                <a:solidFill>
                  <a:srgbClr val="000000"/>
                </a:solidFill>
                <a:latin typeface="Canva Sans Bold"/>
              </a:rPr>
              <a:t>yang </a:t>
            </a:r>
            <a:r>
              <a:rPr lang="en-US" sz="4087" dirty="0" smtClean="0">
                <a:solidFill>
                  <a:srgbClr val="000000"/>
                </a:solidFill>
                <a:latin typeface="Canva Sans Bold"/>
              </a:rPr>
              <a:t> </a:t>
            </a:r>
            <a:r>
              <a:rPr lang="en-US" sz="4087" dirty="0" err="1">
                <a:solidFill>
                  <a:srgbClr val="000000"/>
                </a:solidFill>
                <a:latin typeface="Canva Sans Bold"/>
              </a:rPr>
              <a:t>semakin</a:t>
            </a:r>
            <a:r>
              <a:rPr lang="en-US" sz="4087" dirty="0">
                <a:solidFill>
                  <a:srgbClr val="000000"/>
                </a:solidFill>
                <a:latin typeface="Canva Sans Bold"/>
              </a:rPr>
              <a:t> </a:t>
            </a:r>
            <a:r>
              <a:rPr lang="en-US" sz="4087" dirty="0" err="1">
                <a:solidFill>
                  <a:srgbClr val="000000"/>
                </a:solidFill>
                <a:latin typeface="Canva Sans Bold"/>
              </a:rPr>
              <a:t>luas</a:t>
            </a:r>
            <a:r>
              <a:rPr lang="en-US" sz="4087" dirty="0">
                <a:solidFill>
                  <a:srgbClr val="000000"/>
                </a:solidFill>
                <a:latin typeface="Canva Sans Bold"/>
              </a:rPr>
              <a:t> </a:t>
            </a:r>
            <a:r>
              <a:rPr lang="en-US" sz="4087" dirty="0" err="1">
                <a:solidFill>
                  <a:srgbClr val="000000"/>
                </a:solidFill>
                <a:latin typeface="Canva Sans Bold"/>
              </a:rPr>
              <a:t>dan</a:t>
            </a:r>
            <a:r>
              <a:rPr lang="en-US" sz="4087" dirty="0">
                <a:solidFill>
                  <a:srgbClr val="000000"/>
                </a:solidFill>
                <a:latin typeface="Canva Sans Bold"/>
              </a:rPr>
              <a:t> </a:t>
            </a:r>
            <a:r>
              <a:rPr lang="en-US" sz="4087" dirty="0" err="1">
                <a:solidFill>
                  <a:srgbClr val="000000"/>
                </a:solidFill>
                <a:latin typeface="Canva Sans Bold"/>
              </a:rPr>
              <a:t>tiba-tiba</a:t>
            </a:r>
            <a:r>
              <a:rPr lang="en-US" sz="4087" dirty="0">
                <a:solidFill>
                  <a:srgbClr val="000000"/>
                </a:solidFill>
                <a:latin typeface="Canva Sans Bold"/>
              </a:rPr>
              <a:t> </a:t>
            </a:r>
            <a:r>
              <a:rPr lang="en-US" sz="4087" dirty="0" err="1">
                <a:solidFill>
                  <a:srgbClr val="000000"/>
                </a:solidFill>
                <a:latin typeface="Canva Sans Bold"/>
              </a:rPr>
              <a:t>berubah</a:t>
            </a:r>
            <a:r>
              <a:rPr lang="en-US" sz="4087" dirty="0">
                <a:solidFill>
                  <a:srgbClr val="000000"/>
                </a:solidFill>
                <a:latin typeface="Canva Sans Bold"/>
              </a:rPr>
              <a:t> </a:t>
            </a:r>
            <a:r>
              <a:rPr lang="en-US" sz="4087" dirty="0" err="1">
                <a:solidFill>
                  <a:srgbClr val="000000"/>
                </a:solidFill>
                <a:latin typeface="Canva Sans Bold"/>
              </a:rPr>
              <a:t>menjadi</a:t>
            </a:r>
            <a:r>
              <a:rPr lang="en-US" sz="4087" dirty="0">
                <a:solidFill>
                  <a:srgbClr val="000000"/>
                </a:solidFill>
                <a:latin typeface="Canva Sans Bold"/>
              </a:rPr>
              <a:t> </a:t>
            </a:r>
            <a:r>
              <a:rPr lang="en-US" sz="4087" dirty="0" err="1">
                <a:solidFill>
                  <a:srgbClr val="000000"/>
                </a:solidFill>
                <a:latin typeface="Canva Sans Bold"/>
              </a:rPr>
              <a:t>danau</a:t>
            </a:r>
            <a:r>
              <a:rPr lang="en-US" sz="4087" dirty="0">
                <a:solidFill>
                  <a:srgbClr val="000000"/>
                </a:solidFill>
                <a:latin typeface="Canva Sans Bold"/>
              </a:rPr>
              <a:t> yang </a:t>
            </a:r>
            <a:r>
              <a:rPr lang="en-US" sz="4087" dirty="0" err="1">
                <a:solidFill>
                  <a:srgbClr val="000000"/>
                </a:solidFill>
                <a:latin typeface="Canva Sans Bold"/>
              </a:rPr>
              <a:t>sangat</a:t>
            </a:r>
            <a:r>
              <a:rPr lang="en-US" sz="4087" dirty="0">
                <a:solidFill>
                  <a:srgbClr val="000000"/>
                </a:solidFill>
                <a:latin typeface="Canva Sans Bold"/>
              </a:rPr>
              <a:t> </a:t>
            </a:r>
            <a:r>
              <a:rPr lang="en-US" sz="4087" dirty="0" err="1">
                <a:solidFill>
                  <a:srgbClr val="000000"/>
                </a:solidFill>
                <a:latin typeface="Canva Sans Bold"/>
              </a:rPr>
              <a:t>besar</a:t>
            </a:r>
            <a:r>
              <a:rPr lang="en-US" sz="4087" dirty="0">
                <a:solidFill>
                  <a:srgbClr val="000000"/>
                </a:solidFill>
                <a:latin typeface="Canva Sans Bold"/>
              </a:rPr>
              <a:t>. </a:t>
            </a:r>
            <a:r>
              <a:rPr lang="en-US" sz="4087" dirty="0" err="1">
                <a:solidFill>
                  <a:srgbClr val="000000"/>
                </a:solidFill>
                <a:latin typeface="Canva Sans Bold"/>
              </a:rPr>
              <a:t>Konon</a:t>
            </a:r>
            <a:r>
              <a:rPr lang="en-US" sz="4087" dirty="0">
                <a:solidFill>
                  <a:srgbClr val="000000"/>
                </a:solidFill>
                <a:latin typeface="Canva Sans Bold"/>
              </a:rPr>
              <a:t> orang </a:t>
            </a:r>
            <a:r>
              <a:rPr lang="en-US" sz="4087" dirty="0">
                <a:solidFill>
                  <a:srgbClr val="000000"/>
                </a:solidFill>
                <a:latin typeface="Canva Sans Bold"/>
              </a:rPr>
              <a:t>S</a:t>
            </a:r>
            <a:r>
              <a:rPr lang="en-US" sz="4087" dirty="0" smtClean="0">
                <a:solidFill>
                  <a:srgbClr val="000000"/>
                </a:solidFill>
                <a:latin typeface="Canva Sans Bold"/>
              </a:rPr>
              <a:t>umatera </a:t>
            </a:r>
            <a:r>
              <a:rPr lang="en-US" sz="4087" dirty="0">
                <a:solidFill>
                  <a:srgbClr val="000000"/>
                </a:solidFill>
                <a:latin typeface="Canva Sans Bold"/>
              </a:rPr>
              <a:t>U</a:t>
            </a:r>
            <a:r>
              <a:rPr lang="en-US" sz="4087" dirty="0" smtClean="0">
                <a:solidFill>
                  <a:srgbClr val="000000"/>
                </a:solidFill>
                <a:latin typeface="Canva Sans Bold"/>
              </a:rPr>
              <a:t>tara </a:t>
            </a:r>
            <a:r>
              <a:rPr lang="en-US" sz="4087" dirty="0" err="1">
                <a:solidFill>
                  <a:srgbClr val="000000"/>
                </a:solidFill>
                <a:latin typeface="Canva Sans Bold"/>
              </a:rPr>
              <a:t>menamakan</a:t>
            </a:r>
            <a:r>
              <a:rPr lang="en-US" sz="4087" dirty="0">
                <a:solidFill>
                  <a:srgbClr val="000000"/>
                </a:solidFill>
                <a:latin typeface="Canva Sans Bold"/>
              </a:rPr>
              <a:t> </a:t>
            </a:r>
            <a:r>
              <a:rPr lang="en-US" sz="4087" dirty="0" err="1">
                <a:solidFill>
                  <a:srgbClr val="000000"/>
                </a:solidFill>
                <a:latin typeface="Canva Sans Bold"/>
              </a:rPr>
              <a:t>danau</a:t>
            </a:r>
            <a:r>
              <a:rPr lang="en-US" sz="4087" dirty="0">
                <a:solidFill>
                  <a:srgbClr val="000000"/>
                </a:solidFill>
                <a:latin typeface="Canva Sans Bold"/>
              </a:rPr>
              <a:t> </a:t>
            </a:r>
            <a:r>
              <a:rPr lang="en-US" sz="4087" dirty="0" err="1">
                <a:solidFill>
                  <a:srgbClr val="000000"/>
                </a:solidFill>
                <a:latin typeface="Canva Sans Bold"/>
              </a:rPr>
              <a:t>itu</a:t>
            </a:r>
            <a:r>
              <a:rPr lang="en-US" sz="4087" dirty="0">
                <a:solidFill>
                  <a:srgbClr val="000000"/>
                </a:solidFill>
                <a:latin typeface="Canva Sans Bold"/>
              </a:rPr>
              <a:t> </a:t>
            </a:r>
            <a:r>
              <a:rPr lang="en-US" sz="4087" b="1" dirty="0" err="1">
                <a:solidFill>
                  <a:srgbClr val="000000"/>
                </a:solidFill>
                <a:latin typeface="Canva Sans Bold"/>
              </a:rPr>
              <a:t>Danau</a:t>
            </a:r>
            <a:r>
              <a:rPr lang="en-US" sz="4087" b="1" dirty="0">
                <a:solidFill>
                  <a:srgbClr val="000000"/>
                </a:solidFill>
                <a:latin typeface="Canva Sans Bold"/>
              </a:rPr>
              <a:t> Toba.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73A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793742">
            <a:off x="-10262275" y="-5467591"/>
            <a:ext cx="14078652" cy="1407865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335009">
            <a:off x="-1271290" y="4033884"/>
            <a:ext cx="4599980" cy="3679984"/>
          </a:xfrm>
          <a:prstGeom prst="rect">
            <a:avLst/>
          </a:prstGeom>
        </p:spPr>
      </p:pic>
      <p:grpSp>
        <p:nvGrpSpPr>
          <p:cNvPr id="4" name="Group 4"/>
          <p:cNvGrpSpPr>
            <a:grpSpLocks noChangeAspect="1"/>
          </p:cNvGrpSpPr>
          <p:nvPr/>
        </p:nvGrpSpPr>
        <p:grpSpPr>
          <a:xfrm>
            <a:off x="0" y="1723857"/>
            <a:ext cx="8300037" cy="8300037"/>
            <a:chOff x="0" y="0"/>
            <a:chExt cx="12700000" cy="12700000"/>
          </a:xfrm>
        </p:grpSpPr>
        <p:sp>
          <p:nvSpPr>
            <p:cNvPr id="5" name="Freeform 5"/>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blipFill>
              <a:blip r:embed="rId6"/>
              <a:stretch>
                <a:fillRect l="-4199" r="-4199"/>
              </a:stretch>
            </a:blipFill>
          </p:spPr>
        </p:sp>
      </p:grpSp>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071210" flipH="1">
            <a:off x="284392" y="298119"/>
            <a:ext cx="4405590" cy="2547232"/>
          </a:xfrm>
          <a:prstGeom prst="rect">
            <a:avLst/>
          </a:prstGeom>
        </p:spPr>
      </p:pic>
      <p:pic>
        <p:nvPicPr>
          <p:cNvPr id="7"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2791620" y="-3228214"/>
            <a:ext cx="3978280" cy="4256914"/>
          </a:xfrm>
          <a:prstGeom prst="rect">
            <a:avLst/>
          </a:prstGeom>
        </p:spPr>
      </p:pic>
      <p:sp>
        <p:nvSpPr>
          <p:cNvPr id="8" name="TextBox 8"/>
          <p:cNvSpPr txBox="1"/>
          <p:nvPr/>
        </p:nvSpPr>
        <p:spPr>
          <a:xfrm>
            <a:off x="9058807" y="4597812"/>
            <a:ext cx="6594037" cy="1339027"/>
          </a:xfrm>
          <a:prstGeom prst="rect">
            <a:avLst/>
          </a:prstGeom>
        </p:spPr>
        <p:txBody>
          <a:bodyPr lIns="0" tIns="0" rIns="0" bIns="0" rtlCol="0" anchor="t">
            <a:spAutoFit/>
          </a:bodyPr>
          <a:lstStyle/>
          <a:p>
            <a:pPr algn="ctr">
              <a:lnSpc>
                <a:spcPts val="9890"/>
              </a:lnSpc>
            </a:pPr>
            <a:r>
              <a:rPr lang="en-US" sz="10411">
                <a:solidFill>
                  <a:srgbClr val="FFFFFF"/>
                </a:solidFill>
                <a:latin typeface="Holiday"/>
              </a:rPr>
              <a:t>Jangan lupa</a:t>
            </a:r>
          </a:p>
        </p:txBody>
      </p:sp>
      <p:grpSp>
        <p:nvGrpSpPr>
          <p:cNvPr id="9" name="Group 9"/>
          <p:cNvGrpSpPr/>
          <p:nvPr/>
        </p:nvGrpSpPr>
        <p:grpSpPr>
          <a:xfrm>
            <a:off x="8218393" y="5043207"/>
            <a:ext cx="9843204" cy="2393961"/>
            <a:chOff x="1371275" y="-1041159"/>
            <a:chExt cx="13124273" cy="3191949"/>
          </a:xfrm>
        </p:grpSpPr>
        <p:sp>
          <p:nvSpPr>
            <p:cNvPr id="10" name="TextBox 10"/>
            <p:cNvSpPr txBox="1"/>
            <p:nvPr/>
          </p:nvSpPr>
          <p:spPr>
            <a:xfrm>
              <a:off x="1371275" y="304128"/>
              <a:ext cx="9160977" cy="1846662"/>
            </a:xfrm>
            <a:prstGeom prst="rect">
              <a:avLst/>
            </a:prstGeom>
          </p:spPr>
          <p:txBody>
            <a:bodyPr lIns="0" tIns="0" rIns="0" bIns="0" rtlCol="0" anchor="t">
              <a:spAutoFit/>
            </a:bodyPr>
            <a:lstStyle/>
            <a:p>
              <a:pPr algn="ctr">
                <a:lnSpc>
                  <a:spcPts val="3639"/>
                </a:lnSpc>
              </a:pPr>
              <a:r>
                <a:rPr lang="en-US" sz="3999" dirty="0">
                  <a:solidFill>
                    <a:srgbClr val="FFFFFF"/>
                  </a:solidFill>
                  <a:latin typeface="Lazord Sans Serif Expanded Bold"/>
                </a:rPr>
                <a:t> </a:t>
              </a:r>
              <a:r>
                <a:rPr lang="en-US" sz="3999" dirty="0" err="1" smtClean="0">
                  <a:solidFill>
                    <a:srgbClr val="FFFFFF"/>
                  </a:solidFill>
                  <a:latin typeface="Impact" panose="020B0806030902050204" pitchFamily="34" charset="0"/>
                </a:rPr>
                <a:t>kita</a:t>
              </a:r>
              <a:r>
                <a:rPr lang="en-US" sz="3999" dirty="0" smtClean="0">
                  <a:solidFill>
                    <a:srgbClr val="FFFFFF"/>
                  </a:solidFill>
                  <a:latin typeface="Impact" panose="020B0806030902050204" pitchFamily="34" charset="0"/>
                </a:rPr>
                <a:t> </a:t>
              </a:r>
              <a:r>
                <a:rPr lang="en-US" sz="3999" dirty="0" err="1">
                  <a:solidFill>
                    <a:srgbClr val="FFFFFF"/>
                  </a:solidFill>
                  <a:latin typeface="Impact" panose="020B0806030902050204" pitchFamily="34" charset="0"/>
                </a:rPr>
                <a:t>sebagai</a:t>
              </a:r>
              <a:r>
                <a:rPr lang="en-US" sz="3999" dirty="0">
                  <a:solidFill>
                    <a:srgbClr val="FFFFFF"/>
                  </a:solidFill>
                  <a:latin typeface="Impact" panose="020B0806030902050204" pitchFamily="34" charset="0"/>
                </a:rPr>
                <a:t> </a:t>
              </a:r>
              <a:r>
                <a:rPr lang="en-US" sz="3999" dirty="0" err="1">
                  <a:solidFill>
                    <a:srgbClr val="FFFFFF"/>
                  </a:solidFill>
                  <a:latin typeface="Impact" panose="020B0806030902050204" pitchFamily="34" charset="0"/>
                </a:rPr>
                <a:t>manusia</a:t>
              </a:r>
              <a:r>
                <a:rPr lang="en-US" sz="3999" dirty="0">
                  <a:solidFill>
                    <a:srgbClr val="FFFFFF"/>
                  </a:solidFill>
                  <a:latin typeface="Impact" panose="020B0806030902050204" pitchFamily="34" charset="0"/>
                </a:rPr>
                <a:t> </a:t>
              </a:r>
              <a:r>
                <a:rPr lang="en-US" sz="3999" dirty="0" err="1">
                  <a:solidFill>
                    <a:srgbClr val="FFFFFF"/>
                  </a:solidFill>
                  <a:latin typeface="Impact" panose="020B0806030902050204" pitchFamily="34" charset="0"/>
                </a:rPr>
                <a:t>haruslah</a:t>
              </a:r>
              <a:r>
                <a:rPr lang="en-US" sz="3999" dirty="0">
                  <a:solidFill>
                    <a:srgbClr val="FFFFFF"/>
                  </a:solidFill>
                  <a:latin typeface="Impact" panose="020B0806030902050204" pitchFamily="34" charset="0"/>
                </a:rPr>
                <a:t> </a:t>
              </a:r>
              <a:r>
                <a:rPr lang="en-US" sz="3999" dirty="0" err="1">
                  <a:solidFill>
                    <a:srgbClr val="FFFFFF"/>
                  </a:solidFill>
                  <a:latin typeface="Impact" panose="020B0806030902050204" pitchFamily="34" charset="0"/>
                </a:rPr>
                <a:t>bisa</a:t>
              </a:r>
              <a:r>
                <a:rPr lang="en-US" sz="3999" dirty="0">
                  <a:solidFill>
                    <a:srgbClr val="FFFFFF"/>
                  </a:solidFill>
                  <a:latin typeface="Impact" panose="020B0806030902050204" pitchFamily="34" charset="0"/>
                </a:rPr>
                <a:t> </a:t>
              </a:r>
              <a:r>
                <a:rPr lang="en-US" sz="3999" dirty="0" err="1">
                  <a:solidFill>
                    <a:srgbClr val="FFFFFF"/>
                  </a:solidFill>
                  <a:latin typeface="Impact" panose="020B0806030902050204" pitchFamily="34" charset="0"/>
                </a:rPr>
                <a:t>menepati</a:t>
              </a:r>
              <a:r>
                <a:rPr lang="en-US" sz="3999" dirty="0">
                  <a:solidFill>
                    <a:srgbClr val="FFFFFF"/>
                  </a:solidFill>
                  <a:latin typeface="Impact" panose="020B0806030902050204" pitchFamily="34" charset="0"/>
                </a:rPr>
                <a:t> </a:t>
              </a:r>
              <a:r>
                <a:rPr lang="en-US" sz="3999" dirty="0" err="1">
                  <a:solidFill>
                    <a:srgbClr val="FFFFFF"/>
                  </a:solidFill>
                  <a:latin typeface="Impact" panose="020B0806030902050204" pitchFamily="34" charset="0"/>
                </a:rPr>
                <a:t>janji</a:t>
              </a:r>
              <a:r>
                <a:rPr lang="en-US" sz="3999" dirty="0">
                  <a:solidFill>
                    <a:srgbClr val="FFFFFF"/>
                  </a:solidFill>
                  <a:latin typeface="Impact" panose="020B0806030902050204" pitchFamily="34" charset="0"/>
                </a:rPr>
                <a:t> </a:t>
              </a:r>
              <a:r>
                <a:rPr lang="en-US" sz="3999" dirty="0" err="1">
                  <a:solidFill>
                    <a:srgbClr val="FFFFFF"/>
                  </a:solidFill>
                  <a:latin typeface="Impact" panose="020B0806030902050204" pitchFamily="34" charset="0"/>
                </a:rPr>
                <a:t>dan</a:t>
              </a:r>
              <a:r>
                <a:rPr lang="en-US" sz="3999" dirty="0">
                  <a:solidFill>
                    <a:srgbClr val="FFFFFF"/>
                  </a:solidFill>
                  <a:latin typeface="Impact" panose="020B0806030902050204" pitchFamily="34" charset="0"/>
                </a:rPr>
                <a:t> </a:t>
              </a:r>
              <a:r>
                <a:rPr lang="en-US" sz="3999" dirty="0" err="1">
                  <a:solidFill>
                    <a:srgbClr val="FFFFFF"/>
                  </a:solidFill>
                  <a:latin typeface="Impact" panose="020B0806030902050204" pitchFamily="34" charset="0"/>
                </a:rPr>
                <a:t>jangan</a:t>
              </a:r>
              <a:r>
                <a:rPr lang="en-US" sz="3999" dirty="0">
                  <a:solidFill>
                    <a:srgbClr val="FFFFFF"/>
                  </a:solidFill>
                  <a:latin typeface="Impact" panose="020B0806030902050204" pitchFamily="34" charset="0"/>
                </a:rPr>
                <a:t> </a:t>
              </a:r>
              <a:r>
                <a:rPr lang="en-US" sz="3999" dirty="0" err="1">
                  <a:solidFill>
                    <a:srgbClr val="FFFFFF"/>
                  </a:solidFill>
                  <a:latin typeface="Impact" panose="020B0806030902050204" pitchFamily="34" charset="0"/>
                </a:rPr>
                <a:t>pernah</a:t>
              </a:r>
              <a:r>
                <a:rPr lang="en-US" sz="3999" dirty="0">
                  <a:solidFill>
                    <a:srgbClr val="FFFFFF"/>
                  </a:solidFill>
                  <a:latin typeface="Impact" panose="020B0806030902050204" pitchFamily="34" charset="0"/>
                </a:rPr>
                <a:t> </a:t>
              </a:r>
              <a:r>
                <a:rPr lang="en-US" sz="3999" dirty="0" err="1" smtClean="0">
                  <a:solidFill>
                    <a:srgbClr val="FFFFFF"/>
                  </a:solidFill>
                  <a:latin typeface="Impact" panose="020B0806030902050204" pitchFamily="34" charset="0"/>
                </a:rPr>
                <a:t>mengingkari</a:t>
              </a:r>
              <a:r>
                <a:rPr lang="en-US" sz="3999" dirty="0" smtClean="0">
                  <a:solidFill>
                    <a:srgbClr val="FFFFFF"/>
                  </a:solidFill>
                  <a:latin typeface="Impact" panose="020B0806030902050204" pitchFamily="34" charset="0"/>
                </a:rPr>
                <a:t> </a:t>
              </a:r>
              <a:r>
                <a:rPr lang="en-US" sz="3999" dirty="0" err="1">
                  <a:solidFill>
                    <a:srgbClr val="FFFFFF"/>
                  </a:solidFill>
                  <a:latin typeface="Impact" panose="020B0806030902050204" pitchFamily="34" charset="0"/>
                </a:rPr>
                <a:t>janji</a:t>
              </a:r>
              <a:r>
                <a:rPr lang="en-US" sz="3999" dirty="0">
                  <a:solidFill>
                    <a:srgbClr val="FFFFFF"/>
                  </a:solidFill>
                  <a:latin typeface="Impact" panose="020B0806030902050204" pitchFamily="34" charset="0"/>
                </a:rPr>
                <a:t>. </a:t>
              </a:r>
            </a:p>
          </p:txBody>
        </p:sp>
        <p:pic>
          <p:nvPicPr>
            <p:cNvPr id="11" name="Picture 11"/>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2446920" y="-1041159"/>
              <a:ext cx="2048628" cy="2158516"/>
            </a:xfrm>
            <a:prstGeom prst="rect">
              <a:avLst/>
            </a:prstGeom>
          </p:spPr>
        </p:pic>
      </p:grpSp>
      <p:pic>
        <p:nvPicPr>
          <p:cNvPr id="12" name="Picture 12"/>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5400000">
            <a:off x="15863657" y="3388256"/>
            <a:ext cx="4848687" cy="5270312"/>
          </a:xfrm>
          <a:prstGeom prst="rect">
            <a:avLst/>
          </a:prstGeom>
        </p:spPr>
      </p:pic>
      <p:sp>
        <p:nvSpPr>
          <p:cNvPr id="13" name="TextBox 13"/>
          <p:cNvSpPr txBox="1"/>
          <p:nvPr/>
        </p:nvSpPr>
        <p:spPr>
          <a:xfrm>
            <a:off x="8744992" y="2711973"/>
            <a:ext cx="6821686" cy="1811020"/>
          </a:xfrm>
          <a:prstGeom prst="rect">
            <a:avLst/>
          </a:prstGeom>
        </p:spPr>
        <p:txBody>
          <a:bodyPr lIns="0" tIns="0" rIns="0" bIns="0" rtlCol="0" anchor="t">
            <a:spAutoFit/>
          </a:bodyPr>
          <a:lstStyle/>
          <a:p>
            <a:pPr algn="ctr">
              <a:lnSpc>
                <a:spcPts val="7279"/>
              </a:lnSpc>
            </a:pPr>
            <a:r>
              <a:rPr lang="en-US" sz="5199">
                <a:solidFill>
                  <a:srgbClr val="FFFFFF"/>
                </a:solidFill>
                <a:latin typeface="Canva Sans"/>
              </a:rPr>
              <a:t>PESAN MORAL</a:t>
            </a:r>
          </a:p>
          <a:p>
            <a:pPr algn="ctr">
              <a:lnSpc>
                <a:spcPts val="7279"/>
              </a:lnSpc>
            </a:pPr>
            <a:r>
              <a:rPr lang="en-US" sz="5199">
                <a:solidFill>
                  <a:srgbClr val="FFFFFF"/>
                </a:solidFill>
                <a:latin typeface="Canva Sans"/>
              </a:rPr>
              <a:t>CERITA DANAU TOBA</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592</Words>
  <Application>Microsoft Office PowerPoint</Application>
  <PresentationFormat>Benutzerdefiniert</PresentationFormat>
  <Paragraphs>28</Paragraphs>
  <Slides>8</Slides>
  <Notes>0</Notes>
  <HiddenSlides>0</HiddenSlides>
  <MMClips>0</MMClips>
  <ScaleCrop>false</ScaleCrop>
  <HeadingPairs>
    <vt:vector size="6" baseType="variant">
      <vt:variant>
        <vt:lpstr>Verwendete Schriftarten</vt:lpstr>
      </vt:variant>
      <vt:variant>
        <vt:i4>11</vt:i4>
      </vt:variant>
      <vt:variant>
        <vt:lpstr>Design</vt:lpstr>
      </vt:variant>
      <vt:variant>
        <vt:i4>1</vt:i4>
      </vt:variant>
      <vt:variant>
        <vt:lpstr>Folientitel</vt:lpstr>
      </vt:variant>
      <vt:variant>
        <vt:i4>8</vt:i4>
      </vt:variant>
    </vt:vector>
  </HeadingPairs>
  <TitlesOfParts>
    <vt:vector size="20" baseType="lpstr">
      <vt:lpstr>Raleway Bold</vt:lpstr>
      <vt:lpstr>Canva Sans Bold</vt:lpstr>
      <vt:lpstr>Canva Sans</vt:lpstr>
      <vt:lpstr>Nourd Bold</vt:lpstr>
      <vt:lpstr>Arial</vt:lpstr>
      <vt:lpstr>Yanonne Kaffeesatz Regular Bold</vt:lpstr>
      <vt:lpstr>Lazord Sans Serif Expanded Bold</vt:lpstr>
      <vt:lpstr>Impact</vt:lpstr>
      <vt:lpstr>Holiday</vt:lpstr>
      <vt:lpstr>Calibri</vt:lpstr>
      <vt:lpstr>Bryndan Write</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ASAL USUL DANAU TOBA</dc:title>
  <cp:lastModifiedBy>Dyah Narang-Huth</cp:lastModifiedBy>
  <cp:revision>3</cp:revision>
  <dcterms:created xsi:type="dcterms:W3CDTF">2006-08-16T00:00:00Z</dcterms:created>
  <dcterms:modified xsi:type="dcterms:W3CDTF">2022-12-07T20:00:34Z</dcterms:modified>
  <dc:identifier>DAFOfnaV3B8</dc:identifier>
</cp:coreProperties>
</file>