
<file path=[Content_Types].xml><?xml version="1.0" encoding="utf-8"?>
<Types xmlns="http://schemas.openxmlformats.org/package/2006/content-types">
  <Default ContentType="application/x-fontdata" Extension="fntdata"/>
  <Default ContentType="image/jpeg" Extension="jpeg"/>
  <Default ContentType="image/png" Extension="png"/>
  <Default ContentType="application/vnd.openxmlformats-package.relationships+xml" Extension="rels"/>
  <Default ContentType="image/svg+xml" Extension="svg"/>
  <Default ContentType="application/xml" Extension="xml"/>
  <Override ContentType="application/vnd.openxmlformats-officedocument.extended-properties+xml" PartName="/docProps/app.xml"/>
  <Override ContentType="application/vnd.openxmlformats-package.core-properties+xml" PartName="/docProps/core.xml"/>
  <Override ContentType="application/vnd.openxmlformats-officedocument.presentationml.presentation.main+xml" PartName="/ppt/presentation.xml"/>
  <Override ContentType="application/vnd.openxmlformats-officedocument.presentationml.presProps+xml" PartName="/ppt/presProps.xml"/>
  <Override ContentType="application/vnd.openxmlformats-officedocument.presentationml.slideLayout+xml" PartName="/ppt/slideLayouts/slideLayout1.xml"/>
  <Override ContentType="application/vnd.openxmlformats-officedocument.presentationml.slideLayout+xml" PartName="/ppt/slideLayouts/slideLayout2.xml"/>
  <Override ContentType="application/vnd.openxmlformats-officedocument.presentationml.slideLayout+xml" PartName="/ppt/slideLayouts/slideLayout3.xml"/>
  <Override ContentType="application/vnd.openxmlformats-officedocument.presentationml.slideLayout+xml" PartName="/ppt/slideLayouts/slideLayout4.xml"/>
  <Override ContentType="application/vnd.openxmlformats-officedocument.presentationml.slideLayout+xml" PartName="/ppt/slideLayouts/slideLayout5.xml"/>
  <Override ContentType="application/vnd.openxmlformats-officedocument.presentationml.slideLayout+xml" PartName="/ppt/slideLayouts/slideLayout6.xml"/>
  <Override ContentType="application/vnd.openxmlformats-officedocument.presentationml.slideLayout+xml" PartName="/ppt/slideLayouts/slideLayout7.xml"/>
  <Override ContentType="application/vnd.openxmlformats-officedocument.presentationml.slideLayout+xml" PartName="/ppt/slideLayouts/slideLayout8.xml"/>
  <Override ContentType="application/vnd.openxmlformats-officedocument.presentationml.slideLayout+xml" PartName="/ppt/slideLayouts/slideLayout9.xml"/>
  <Override ContentType="application/vnd.openxmlformats-officedocument.presentationml.slideLayout+xml" PartName="/ppt/slideLayouts/slideLayout10.xml"/>
  <Override ContentType="application/vnd.openxmlformats-officedocument.presentationml.slideLayout+xml" PartName="/ppt/slideLayouts/slideLayout11.xml"/>
  <Override ContentType="application/vnd.openxmlformats-officedocument.presentationml.slideMaster+xml" PartName="/ppt/slideMasters/slideMaster1.xml"/>
  <Override ContentType="application/vnd.openxmlformats-officedocument.presentationml.slide+xml" PartName="/ppt/slides/slide1.xml"/>
  <Override ContentType="application/vnd.openxmlformats-officedocument.presentationml.slide+xml" PartName="/ppt/slides/slide2.xml"/>
  <Override ContentType="application/vnd.openxmlformats-officedocument.presentationml.slide+xml" PartName="/ppt/slides/slide3.xml"/>
  <Override ContentType="application/vnd.openxmlformats-officedocument.presentationml.slide+xml" PartName="/ppt/slides/slide4.xml"/>
  <Override ContentType="application/vnd.openxmlformats-officedocument.presentationml.slide+xml" PartName="/ppt/slides/slide5.xml"/>
  <Override ContentType="application/vnd.openxmlformats-officedocument.presentationml.slide+xml" PartName="/ppt/slides/slide6.xml"/>
  <Override ContentType="application/vnd.openxmlformats-officedocument.presentationml.slide+xml" PartName="/ppt/slides/slide7.xml"/>
  <Override ContentType="application/vnd.openxmlformats-officedocument.presentationml.tableStyles+xml" PartName="/ppt/tableStyles.xml"/>
  <Override ContentType="application/vnd.openxmlformats-officedocument.theme+xml" PartName="/ppt/theme/theme1.xml"/>
  <Override ContentType="application/vnd.openxmlformats-officedocument.presentationml.viewProps+xml" PartName="/ppt/viewProps.xml"/>
</Types>
</file>

<file path=_rels/.rels><?xml version="1.0" encoding="UTF-8" standalone="yes"?><Relationships xmlns="http://schemas.openxmlformats.org/package/2006/relationships"><Relationship Id="rId1" Target="ppt/presentation.xml" Type="http://schemas.openxmlformats.org/officeDocument/2006/relationships/officeDocument"/><Relationship Id="rId2" Target="docProps/thumbnail.jpeg" Type="http://schemas.openxmlformats.org/package/2006/relationships/metadata/thumbnail"/><Relationship Id="rId3" Target="docProps/core.xml" Type="http://schemas.openxmlformats.org/package/2006/relationships/metadata/core-properties"/><Relationship Id="rId4" Target="docProps/app.xml" Type="http://schemas.openxmlformats.org/officeDocument/2006/relationships/extended-properties"/></Relationships>
</file>

<file path=ppt/presentation.xml><?xml version="1.0" encoding="utf-8"?>
<p:presentation xmlns:a="http://schemas.openxmlformats.org/drawingml/2006/main" xmlns:r="http://schemas.openxmlformats.org/officeDocument/2006/relationships" xmlns:p="http://schemas.openxmlformats.org/presentationml/2006/main" saveSubsetFonts="1" embedTrueTypeFonts="true">
  <p:sldMasterIdLst>
    <p:sldMasterId id="2147483648" r:id="rId1"/>
  </p:sldMasterIdLst>
  <p:sldIdLst>
    <p:sldId id="256" r:id="rId14"/>
    <p:sldId id="257" r:id="rId15"/>
    <p:sldId id="258" r:id="rId16"/>
    <p:sldId id="259" r:id="rId17"/>
    <p:sldId id="260" r:id="rId18"/>
    <p:sldId id="261" r:id="rId19"/>
    <p:sldId id="262" r:id="rId20"/>
  </p:sldIdLst>
  <p:sldSz cx="18288000" cy="10287000"/>
  <p:notesSz cx="6858000" cy="9144000"/>
  <p:embeddedFontLst>
    <p:embeddedFont>
      <p:font typeface="Arimo" charset="1" panose="020B0604020202020204"/>
      <p:regular r:id="rId6"/>
    </p:embeddedFont>
    <p:embeddedFont>
      <p:font typeface="Arimo Bold" charset="1" panose="020B0704020202020204"/>
      <p:regular r:id="rId7"/>
    </p:embeddedFont>
    <p:embeddedFont>
      <p:font typeface="Arimo Italics" charset="1" panose="020B0604020202090204"/>
      <p:regular r:id="rId8"/>
    </p:embeddedFont>
    <p:embeddedFont>
      <p:font typeface="Arimo Bold Italics" charset="1" panose="020B0704020202090204"/>
      <p:regular r:id="rId9"/>
    </p:embeddedFont>
    <p:embeddedFont>
      <p:font typeface="Open Sans Extra Bold" charset="1" panose="020B0906030804020204"/>
      <p:regular r:id="rId10"/>
    </p:embeddedFont>
    <p:embeddedFont>
      <p:font typeface="Open Sans Extra Bold Italics" charset="1" panose="020B0906030804020204"/>
      <p:regular r:id="rId11"/>
    </p:embeddedFont>
    <p:embeddedFont>
      <p:font typeface="Nourd Bold" charset="1" panose="00000700000000000000"/>
      <p:regular r:id="rId12"/>
    </p:embeddedFont>
    <p:embeddedFont>
      <p:font typeface="Nourd Bold Bold" charset="1" panose="00000A00000000000000"/>
      <p:regular r:id="rId13"/>
    </p:embeddedFont>
  </p:embeddedFontLst>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autoAdjust="0"/>
    <p:restoredTop sz="94622" autoAdjust="0"/>
  </p:normalViewPr>
  <p:slideViewPr>
    <p:cSldViewPr>
      <p:cViewPr varScale="1">
        <p:scale>
          <a:sx n="74" d="100"/>
          <a:sy n="74" d="100"/>
        </p:scale>
        <p:origin x="-1092" y="-90"/>
      </p:cViewPr>
      <p:guideLst>
        <p:guide orient="horz" pos="2160"/>
        <p:guide pos="2880"/>
      </p:guideLst>
    </p:cSldViewPr>
  </p:slideViewPr>
  <p:outlineViewPr>
    <p:cViewPr>
      <p:scale>
        <a:sx n="33" d="100"/>
        <a:sy n="33" d="100"/>
      </p:scale>
      <p:origin x="0" y="0"/>
    </p:cViewPr>
  </p:outlineViewPr>
  <p:notesTextViewPr>
    <p:cViewPr>
      <p:scale>
        <a:sx n="100" d="100"/>
        <a:sy n="100" d="100"/>
      </p:scale>
      <p:origin x="0" y="0"/>
    </p:cViewPr>
  </p:notesTextViewPr>
  <p:gridSpacing cx="76200" cy="76200"/>
</p:viewPr>
</file>

<file path=ppt/_rels/presentation.xml.rels><?xml version="1.0" encoding="UTF-8" standalone="yes"?><Relationships xmlns="http://schemas.openxmlformats.org/package/2006/relationships"><Relationship Id="rId1" Target="slideMasters/slideMaster1.xml" Type="http://schemas.openxmlformats.org/officeDocument/2006/relationships/slideMaster"/><Relationship Id="rId10" Target="fonts/font10.fntdata" Type="http://schemas.openxmlformats.org/officeDocument/2006/relationships/font"/><Relationship Id="rId11" Target="fonts/font11.fntdata" Type="http://schemas.openxmlformats.org/officeDocument/2006/relationships/font"/><Relationship Id="rId12" Target="fonts/font12.fntdata" Type="http://schemas.openxmlformats.org/officeDocument/2006/relationships/font"/><Relationship Id="rId13" Target="fonts/font13.fntdata" Type="http://schemas.openxmlformats.org/officeDocument/2006/relationships/font"/><Relationship Id="rId14" Target="slides/slide1.xml" Type="http://schemas.openxmlformats.org/officeDocument/2006/relationships/slide"/><Relationship Id="rId15" Target="slides/slide2.xml" Type="http://schemas.openxmlformats.org/officeDocument/2006/relationships/slide"/><Relationship Id="rId16" Target="slides/slide3.xml" Type="http://schemas.openxmlformats.org/officeDocument/2006/relationships/slide"/><Relationship Id="rId17" Target="slides/slide4.xml" Type="http://schemas.openxmlformats.org/officeDocument/2006/relationships/slide"/><Relationship Id="rId18" Target="slides/slide5.xml" Type="http://schemas.openxmlformats.org/officeDocument/2006/relationships/slide"/><Relationship Id="rId19" Target="slides/slide6.xml" Type="http://schemas.openxmlformats.org/officeDocument/2006/relationships/slide"/><Relationship Id="rId2" Target="presProps.xml" Type="http://schemas.openxmlformats.org/officeDocument/2006/relationships/presProps"/><Relationship Id="rId20" Target="slides/slide7.xml" Type="http://schemas.openxmlformats.org/officeDocument/2006/relationships/slide"/><Relationship Id="rId3" Target="viewProps.xml" Type="http://schemas.openxmlformats.org/officeDocument/2006/relationships/viewProps"/><Relationship Id="rId4" Target="theme/theme1.xml" Type="http://schemas.openxmlformats.org/officeDocument/2006/relationships/theme"/><Relationship Id="rId5" Target="tableStyles.xml" Type="http://schemas.openxmlformats.org/officeDocument/2006/relationships/tableStyles"/><Relationship Id="rId6" Target="fonts/font6.fntdata" Type="http://schemas.openxmlformats.org/officeDocument/2006/relationships/font"/><Relationship Id="rId7" Target="fonts/font7.fntdata" Type="http://schemas.openxmlformats.org/officeDocument/2006/relationships/font"/><Relationship Id="rId8" Target="fonts/font8.fntdata" Type="http://schemas.openxmlformats.org/officeDocument/2006/relationships/font"/><Relationship Id="rId9" Target="fonts/font9.fntdata" Type="http://schemas.openxmlformats.org/officeDocument/2006/relationships/font"/></Relationships>
</file>

<file path=ppt/slideLayouts/_rels/slideLayout1.xml.rels><?xml version="1.0" encoding="UTF-8" standalone="yes"?><Relationships xmlns="http://schemas.openxmlformats.org/package/2006/relationships"><Relationship Id="rId1" Target="../slideMasters/slideMaster1.xml" Type="http://schemas.openxmlformats.org/officeDocument/2006/relationships/slideMaster"/></Relationships>
</file>

<file path=ppt/slideLayouts/_rels/slideLayout2.xml.rels><?xml version="1.0" encoding="UTF-8" standalone="yes"?><Relationships xmlns="http://schemas.openxmlformats.org/package/2006/relationships"><Relationship Id="rId1" Target="../slideMasters/slideMaster1.xml" Type="http://schemas.openxmlformats.org/officeDocument/2006/relationships/slideMaster"/></Relationships>
</file>

<file path=ppt/slideLayouts/_rels/slideLayout3.xml.rels><?xml version="1.0" encoding="UTF-8" standalone="yes"?><Relationships xmlns="http://schemas.openxmlformats.org/package/2006/relationships"><Relationship Id="rId1" Target="../slideMasters/slideMaster1.xml" Type="http://schemas.openxmlformats.org/officeDocument/2006/relationships/slideMaster"/></Relationships>
</file>

<file path=ppt/slideLayouts/_rels/slideLayout4.xml.rels><?xml version="1.0" encoding="UTF-8" standalone="yes"?><Relationships xmlns="http://schemas.openxmlformats.org/package/2006/relationships"><Relationship Id="rId1" Target="../slideMasters/slideMaster1.xml" Type="http://schemas.openxmlformats.org/officeDocument/2006/relationships/slideMaster"/></Relationships>
</file>

<file path=ppt/slideLayouts/_rels/slideLayout5.xml.rels><?xml version="1.0" encoding="UTF-8" standalone="yes"?><Relationships xmlns="http://schemas.openxmlformats.org/package/2006/relationships"><Relationship Id="rId1" Target="../slideMasters/slideMaster1.xml" Type="http://schemas.openxmlformats.org/officeDocument/2006/relationships/slideMaster"/></Relationships>
</file>

<file path=ppt/slideLayouts/_rels/slideLayout6.xml.rels><?xml version="1.0" encoding="UTF-8" standalone="yes"?><Relationships xmlns="http://schemas.openxmlformats.org/package/2006/relationships"><Relationship Id="rId1" Target="../slideMasters/slideMaster1.xml" Type="http://schemas.openxmlformats.org/officeDocument/2006/relationships/slideMaster"/></Relationships>
</file>

<file path=ppt/slideLayouts/_rels/slideLayout7.xml.rels><?xml version="1.0" encoding="UTF-8" standalone="yes"?><Relationships xmlns="http://schemas.openxmlformats.org/package/2006/relationships"><Relationship Id="rId1" Target="../slideMasters/slideMaster1.xml" Type="http://schemas.openxmlformats.org/officeDocument/2006/relationships/slideMaster"/></Relationships>
</file>

<file path=ppt/slideLayouts/_rels/slideLayout8.xml.rels><?xml version="1.0" encoding="UTF-8" standalone="yes"?><Relationships xmlns="http://schemas.openxmlformats.org/package/2006/relationships"><Relationship Id="rId1" Target="../slideMasters/slideMaster1.xml" Type="http://schemas.openxmlformats.org/officeDocument/2006/relationships/slideMaster"/></Relationships>
</file>

<file path=ppt/slideLayouts/_rels/slideLayout9.xml.rels><?xml version="1.0" encoding="UTF-8" standalone="yes"?><Relationships xmlns="http://schemas.openxmlformats.org/package/2006/relationships"><Relationship Id="rId1" Target="../slideMasters/slideMaster1.xml" Type="http://schemas.openxmlformats.org/officeDocument/2006/relationships/slideMaster"/></Relationships>
</file>

<file path=ppt/slideLayouts/_rels/slideLayout10.xml.rels><?xml version="1.0" encoding="UTF-8" standalone="yes"?><Relationships xmlns="http://schemas.openxmlformats.org/package/2006/relationships"><Relationship Id="rId1" Target="../slideMasters/slideMaster1.xml" Type="http://schemas.openxmlformats.org/officeDocument/2006/relationships/slideMaster"/></Relationships>
</file>

<file path=ppt/slideLayouts/_rels/slideLayout11.xml.rels><?xml version="1.0" encoding="UTF-8" standalone="yes"?><Relationships xmlns="http://schemas.openxmlformats.org/package/2006/relationships"><Relationship Id="rId1" Target="../slideMasters/slideMaster1.xml" Type="http://schemas.openxmlformats.org/officeDocument/2006/relationships/slideMaster"/></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p>
            <a:fld id="{1D8BD707-D9CF-40AE-B4C6-C98DA3205C09}" type="datetimeFigureOut">
              <a:rPr lang="en-US" smtClean="0"/>
              <a:pPr/>
              <a:t>8/1/2011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1D8BD707-D9CF-40AE-B4C6-C98DA3205C09}" type="datetimeFigureOut">
              <a:rPr lang="en-US" smtClean="0"/>
              <a:pPr/>
              <a:t>8/1/2011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1D8BD707-D9CF-40AE-B4C6-C98DA3205C09}" type="datetimeFigureOut">
              <a:rPr lang="en-US" smtClean="0"/>
              <a:pPr/>
              <a:t>8/1/2011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p>
            <a:fld id="{1D8BD707-D9CF-40AE-B4C6-C98DA3205C09}" type="datetimeFigureOut">
              <a:rPr lang="en-US" smtClean="0"/>
              <a:pPr/>
              <a:t>8/1/2011</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p>
            <a:fld id="{1D8BD707-D9CF-40AE-B4C6-C98DA3205C09}" type="datetimeFigureOut">
              <a:rPr lang="en-US" smtClean="0"/>
              <a:pPr/>
              <a:t>8/1/2011</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1D8BD707-D9CF-40AE-B4C6-C98DA3205C09}" type="datetimeFigureOut">
              <a:rPr lang="en-US" smtClean="0"/>
              <a:pPr/>
              <a:t>8/1/2011</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1D8BD707-D9CF-40AE-B4C6-C98DA3205C09}" type="datetimeFigureOut">
              <a:rPr lang="en-US" smtClean="0"/>
              <a:pPr/>
              <a:t>8/1/2011</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1D8BD707-D9CF-40AE-B4C6-C98DA3205C09}" type="datetimeFigureOut">
              <a:rPr lang="en-US" smtClean="0"/>
              <a:pPr/>
              <a:t>8/1/2011</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1D8BD707-D9CF-40AE-B4C6-C98DA3205C09}" type="datetimeFigureOut">
              <a:rPr lang="en-US" smtClean="0"/>
              <a:pPr/>
              <a:t>8/1/2011</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1D8BD707-D9CF-40AE-B4C6-C98DA3205C09}" type="datetimeFigureOut">
              <a:rPr lang="en-US" smtClean="0"/>
              <a:pPr/>
              <a:t>8/1/2011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1D8BD707-D9CF-40AE-B4C6-C98DA3205C09}" type="datetimeFigureOut">
              <a:rPr lang="en-US" smtClean="0"/>
              <a:pPr/>
              <a:t>8/1/2011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Masters/_rels/slideMaster1.xml.rels><?xml version="1.0" encoding="UTF-8" standalone="yes"?><Relationships xmlns="http://schemas.openxmlformats.org/package/2006/relationships"><Relationship Id="rId1" Target="../slideLayouts/slideLayout1.xml" Type="http://schemas.openxmlformats.org/officeDocument/2006/relationships/slideLayout"/><Relationship Id="rId10" Target="../slideLayouts/slideLayout10.xml" Type="http://schemas.openxmlformats.org/officeDocument/2006/relationships/slideLayout"/><Relationship Id="rId11" Target="../slideLayouts/slideLayout11.xml" Type="http://schemas.openxmlformats.org/officeDocument/2006/relationships/slideLayout"/><Relationship Id="rId12" Target="../theme/theme1.xml" Type="http://schemas.openxmlformats.org/officeDocument/2006/relationships/theme"/><Relationship Id="rId2" Target="../slideLayouts/slideLayout2.xml" Type="http://schemas.openxmlformats.org/officeDocument/2006/relationships/slideLayout"/><Relationship Id="rId3" Target="../slideLayouts/slideLayout3.xml" Type="http://schemas.openxmlformats.org/officeDocument/2006/relationships/slideLayout"/><Relationship Id="rId4" Target="../slideLayouts/slideLayout4.xml" Type="http://schemas.openxmlformats.org/officeDocument/2006/relationships/slideLayout"/><Relationship Id="rId5" Target="../slideLayouts/slideLayout5.xml" Type="http://schemas.openxmlformats.org/officeDocument/2006/relationships/slideLayout"/><Relationship Id="rId6" Target="../slideLayouts/slideLayout6.xml" Type="http://schemas.openxmlformats.org/officeDocument/2006/relationships/slideLayout"/><Relationship Id="rId7" Target="../slideLayouts/slideLayout7.xml" Type="http://schemas.openxmlformats.org/officeDocument/2006/relationships/slideLayout"/><Relationship Id="rId8" Target="../slideLayouts/slideLayout8.xml" Type="http://schemas.openxmlformats.org/officeDocument/2006/relationships/slideLayout"/><Relationship Id="rId9" Target="../slideLayouts/slideLayout9.xml" Type="http://schemas.openxmlformats.org/officeDocument/2006/relationships/slideLayout"/></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1D8BD707-D9CF-40AE-B4C6-C98DA3205C09}" type="datetimeFigureOut">
              <a:rPr lang="en-US" smtClean="0"/>
              <a:pPr/>
              <a:t>8/1/2011</a:t>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B6F15528-21DE-4FAA-801E-634DDDAF4B2B}" type="slidenum">
              <a:rPr lang="en-US" smtClean="0"/>
              <a:pPr/>
              <a:t>‹#›</a:t>
            </a:fld>
            <a:endParaRPr lang="en-US"/>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Relationships xmlns="http://schemas.openxmlformats.org/package/2006/relationships"><Relationship Id="rId1" Target="../slideLayouts/slideLayout7.xml" Type="http://schemas.openxmlformats.org/officeDocument/2006/relationships/slideLayout"/><Relationship Id="rId2" Target="../media/image1.jpeg" Type="http://schemas.openxmlformats.org/officeDocument/2006/relationships/image"/><Relationship Id="rId3" Target="../media/image2.png" Type="http://schemas.openxmlformats.org/officeDocument/2006/relationships/image"/><Relationship Id="rId4" Target="../media/image3.png" Type="http://schemas.openxmlformats.org/officeDocument/2006/relationships/image"/><Relationship Id="rId5" Target="../media/image4.png" Type="http://schemas.openxmlformats.org/officeDocument/2006/relationships/image"/><Relationship Id="rId6" Target="../media/image5.svg" Type="http://schemas.openxmlformats.org/officeDocument/2006/relationships/image"/><Relationship Id="rId7" Target="../media/image6.png" Type="http://schemas.openxmlformats.org/officeDocument/2006/relationships/image"/></Relationships>
</file>

<file path=ppt/slides/_rels/slide2.xml.rels><?xml version="1.0" encoding="UTF-8" standalone="yes"?><Relationships xmlns="http://schemas.openxmlformats.org/package/2006/relationships"><Relationship Id="rId1" Target="../slideLayouts/slideLayout7.xml" Type="http://schemas.openxmlformats.org/officeDocument/2006/relationships/slideLayout"/><Relationship Id="rId2" Target="../media/image7.jpeg" Type="http://schemas.openxmlformats.org/officeDocument/2006/relationships/image"/></Relationships>
</file>

<file path=ppt/slides/_rels/slide3.xml.rels><?xml version="1.0" encoding="UTF-8" standalone="yes"?><Relationships xmlns="http://schemas.openxmlformats.org/package/2006/relationships"><Relationship Id="rId1" Target="../slideLayouts/slideLayout7.xml" Type="http://schemas.openxmlformats.org/officeDocument/2006/relationships/slideLayout"/><Relationship Id="rId2" Target="../media/image8.jpeg" Type="http://schemas.openxmlformats.org/officeDocument/2006/relationships/image"/></Relationships>
</file>

<file path=ppt/slides/_rels/slide4.xml.rels><?xml version="1.0" encoding="UTF-8" standalone="yes"?><Relationships xmlns="http://schemas.openxmlformats.org/package/2006/relationships"><Relationship Id="rId1" Target="../slideLayouts/slideLayout7.xml" Type="http://schemas.openxmlformats.org/officeDocument/2006/relationships/slideLayout"/><Relationship Id="rId2" Target="../media/image8.jpeg" Type="http://schemas.openxmlformats.org/officeDocument/2006/relationships/image"/></Relationships>
</file>

<file path=ppt/slides/_rels/slide5.xml.rels><?xml version="1.0" encoding="UTF-8" standalone="yes"?><Relationships xmlns="http://schemas.openxmlformats.org/package/2006/relationships"><Relationship Id="rId1" Target="../slideLayouts/slideLayout7.xml" Type="http://schemas.openxmlformats.org/officeDocument/2006/relationships/slideLayout"/><Relationship Id="rId2" Target="../media/image9.jpeg" Type="http://schemas.openxmlformats.org/officeDocument/2006/relationships/image"/><Relationship Id="rId3" Target="../media/image10.png" Type="http://schemas.openxmlformats.org/officeDocument/2006/relationships/image"/></Relationships>
</file>

<file path=ppt/slides/_rels/slide6.xml.rels><?xml version="1.0" encoding="UTF-8" standalone="yes"?><Relationships xmlns="http://schemas.openxmlformats.org/package/2006/relationships"><Relationship Id="rId1" Target="../slideLayouts/slideLayout7.xml" Type="http://schemas.openxmlformats.org/officeDocument/2006/relationships/slideLayout"/><Relationship Id="rId2" Target="../media/image9.jpeg" Type="http://schemas.openxmlformats.org/officeDocument/2006/relationships/image"/><Relationship Id="rId3" Target="../media/image10.png" Type="http://schemas.openxmlformats.org/officeDocument/2006/relationships/image"/></Relationships>
</file>

<file path=ppt/slides/_rels/slide7.xml.rels><?xml version="1.0" encoding="UTF-8" standalone="yes"?><Relationships xmlns="http://schemas.openxmlformats.org/package/2006/relationships"><Relationship Id="rId1" Target="../slideLayouts/slideLayout7.xml" Type="http://schemas.openxmlformats.org/officeDocument/2006/relationships/slideLayout"/><Relationship Id="rId2" Target="../media/image1.jpeg" Type="http://schemas.openxmlformats.org/officeDocument/2006/relationships/image"/><Relationship Id="rId3" Target="../media/image2.png" Type="http://schemas.openxmlformats.org/officeDocument/2006/relationships/image"/><Relationship Id="rId4" Target="../media/image3.png" Type="http://schemas.openxmlformats.org/officeDocument/2006/relationships/image"/><Relationship Id="rId5" Target="../media/image4.png" Type="http://schemas.openxmlformats.org/officeDocument/2006/relationships/image"/><Relationship Id="rId6" Target="../media/image5.svg" Type="http://schemas.openxmlformats.org/officeDocument/2006/relationships/image"/><Relationship Id="rId7" Target="../media/image6.png" Type="http://schemas.openxmlformats.org/officeDocument/2006/relationships/image"/></Relationships>
</file>

<file path=ppt/slides/slide1.xml><?xml version="1.0" encoding="utf-8"?>
<p:sld xmlns:p="http://schemas.openxmlformats.org/presentationml/2006/main" xmlns:a="http://schemas.openxmlformats.org/drawingml/2006/main" xmlns:r="http://schemas.openxmlformats.org/officeDocument/2006/relationships">
  <p:cSld>
    <p:spTree>
      <p:nvGrpSpPr>
        <p:cNvPr id="1" name=""/>
        <p:cNvGrpSpPr/>
        <p:nvPr/>
      </p:nvGrpSpPr>
      <p:grpSpPr>
        <a:xfrm>
          <a:off x="0" y="0"/>
          <a:ext cx="0" cy="0"/>
          <a:chOff x="0" y="0"/>
          <a:chExt cx="0" cy="0"/>
        </a:xfrm>
      </p:grpSpPr>
      <p:pic>
        <p:nvPicPr>
          <p:cNvPr name="Picture 2" id="2"/>
          <p:cNvPicPr>
            <a:picLocks noChangeAspect="true"/>
          </p:cNvPicPr>
          <p:nvPr/>
        </p:nvPicPr>
        <p:blipFill>
          <a:blip r:embed="rId2"/>
          <a:srcRect l="5762" t="3471" r="5504" b="21612"/>
          <a:stretch>
            <a:fillRect/>
          </a:stretch>
        </p:blipFill>
        <p:spPr>
          <a:xfrm>
            <a:off x="0" y="0"/>
            <a:ext cx="18288000" cy="10287000"/>
          </a:xfrm>
          <a:prstGeom prst="rect">
            <a:avLst/>
          </a:prstGeom>
        </p:spPr>
      </p:pic>
      <p:pic>
        <p:nvPicPr>
          <p:cNvPr name="Picture 3" id="3"/>
          <p:cNvPicPr>
            <a:picLocks noChangeAspect="true"/>
          </p:cNvPicPr>
          <p:nvPr/>
        </p:nvPicPr>
        <p:blipFill>
          <a:blip r:embed="rId3"/>
          <a:srcRect l="0" t="0" r="0" b="15680"/>
          <a:stretch>
            <a:fillRect/>
          </a:stretch>
        </p:blipFill>
        <p:spPr>
          <a:xfrm flipH="false" flipV="false" rot="0">
            <a:off x="3526741" y="705364"/>
            <a:ext cx="2411410" cy="1020810"/>
          </a:xfrm>
          <a:prstGeom prst="rect">
            <a:avLst/>
          </a:prstGeom>
        </p:spPr>
      </p:pic>
      <p:pic>
        <p:nvPicPr>
          <p:cNvPr name="Picture 4" id="4"/>
          <p:cNvPicPr>
            <a:picLocks noChangeAspect="true"/>
          </p:cNvPicPr>
          <p:nvPr/>
        </p:nvPicPr>
        <p:blipFill>
          <a:blip r:embed="rId4"/>
          <a:srcRect l="0" t="0" r="0" b="0"/>
          <a:stretch>
            <a:fillRect/>
          </a:stretch>
        </p:blipFill>
        <p:spPr>
          <a:xfrm flipH="false" flipV="false" rot="0">
            <a:off x="9637524" y="1609407"/>
            <a:ext cx="4437446" cy="6323896"/>
          </a:xfrm>
          <a:prstGeom prst="rect">
            <a:avLst/>
          </a:prstGeom>
        </p:spPr>
      </p:pic>
      <p:pic>
        <p:nvPicPr>
          <p:cNvPr name="Picture 5" id="5"/>
          <p:cNvPicPr>
            <a:picLocks noChangeAspect="true"/>
          </p:cNvPicPr>
          <p:nvPr/>
        </p:nvPicPr>
        <p:blipFill>
          <a:blip r:embed="rId5">
            <a:alphaModFix amt="50000"/>
            <a:extLst>
              <a:ext uri="{28A0092B-C50C-407E-A947-70E740481C1C}">
                <a14:useLocalDpi xmlns:a14="http://schemas.microsoft.com/office/drawing/2010/main" val="0"/>
              </a:ext>
              <a:ext uri="{96DAC541-7B7A-43D3-8B79-37D633B846F1}">
                <asvg:svgBlip xmlns:asvg="http://schemas.microsoft.com/office/drawing/2016/SVG/main" r:embed="rId6"/>
              </a:ext>
            </a:extLst>
          </a:blip>
          <a:srcRect l="0" t="0" r="0" b="0"/>
          <a:stretch>
            <a:fillRect/>
          </a:stretch>
        </p:blipFill>
        <p:spPr>
          <a:xfrm flipH="false" flipV="false" rot="0">
            <a:off x="13818129" y="2458028"/>
            <a:ext cx="3896376" cy="5370944"/>
          </a:xfrm>
          <a:prstGeom prst="rect">
            <a:avLst/>
          </a:prstGeom>
        </p:spPr>
      </p:pic>
      <p:sp>
        <p:nvSpPr>
          <p:cNvPr name="TextBox 6" id="6"/>
          <p:cNvSpPr txBox="true"/>
          <p:nvPr/>
        </p:nvSpPr>
        <p:spPr>
          <a:xfrm rot="0">
            <a:off x="1858208" y="5776368"/>
            <a:ext cx="9681207" cy="1649368"/>
          </a:xfrm>
          <a:prstGeom prst="rect">
            <a:avLst/>
          </a:prstGeom>
        </p:spPr>
        <p:txBody>
          <a:bodyPr anchor="t" rtlCol="false" tIns="0" lIns="0" bIns="0" rIns="0">
            <a:spAutoFit/>
          </a:bodyPr>
          <a:lstStyle/>
          <a:p>
            <a:pPr algn="ctr">
              <a:lnSpc>
                <a:spcPts val="13564"/>
              </a:lnSpc>
              <a:spcBef>
                <a:spcPct val="0"/>
              </a:spcBef>
            </a:pPr>
            <a:r>
              <a:rPr lang="en-US" sz="9689">
                <a:solidFill>
                  <a:srgbClr val="040404"/>
                </a:solidFill>
                <a:latin typeface="Open Sans Extra Bold"/>
              </a:rPr>
              <a:t>SI KELINGKING </a:t>
            </a:r>
          </a:p>
        </p:txBody>
      </p:sp>
      <p:sp>
        <p:nvSpPr>
          <p:cNvPr name="TextBox 7" id="7"/>
          <p:cNvSpPr txBox="true"/>
          <p:nvPr/>
        </p:nvSpPr>
        <p:spPr>
          <a:xfrm rot="0">
            <a:off x="13824066" y="3291525"/>
            <a:ext cx="3890439" cy="2665818"/>
          </a:xfrm>
          <a:prstGeom prst="rect">
            <a:avLst/>
          </a:prstGeom>
        </p:spPr>
        <p:txBody>
          <a:bodyPr anchor="t" rtlCol="false" tIns="0" lIns="0" bIns="0" rIns="0">
            <a:spAutoFit/>
          </a:bodyPr>
          <a:lstStyle/>
          <a:p>
            <a:pPr algn="ctr">
              <a:lnSpc>
                <a:spcPts val="5203"/>
              </a:lnSpc>
            </a:pPr>
            <a:r>
              <a:rPr lang="en-US" sz="5203">
                <a:solidFill>
                  <a:srgbClr val="000000"/>
                </a:solidFill>
                <a:latin typeface="Open Sans Extra Bold"/>
              </a:rPr>
              <a:t>Cerita  </a:t>
            </a:r>
          </a:p>
          <a:p>
            <a:pPr algn="ctr">
              <a:lnSpc>
                <a:spcPts val="5203"/>
              </a:lnSpc>
            </a:pPr>
            <a:r>
              <a:rPr lang="en-US" sz="5203">
                <a:solidFill>
                  <a:srgbClr val="000000"/>
                </a:solidFill>
                <a:latin typeface="Open Sans Extra Bold"/>
              </a:rPr>
              <a:t>dari </a:t>
            </a:r>
          </a:p>
          <a:p>
            <a:pPr algn="ctr">
              <a:lnSpc>
                <a:spcPts val="5203"/>
              </a:lnSpc>
            </a:pPr>
            <a:r>
              <a:rPr lang="en-US" sz="5203">
                <a:solidFill>
                  <a:srgbClr val="000000"/>
                </a:solidFill>
                <a:latin typeface="Open Sans Extra Bold"/>
              </a:rPr>
              <a:t>Bangka</a:t>
            </a:r>
          </a:p>
          <a:p>
            <a:pPr algn="ctr">
              <a:lnSpc>
                <a:spcPts val="5203"/>
              </a:lnSpc>
            </a:pPr>
            <a:r>
              <a:rPr lang="en-US" sz="5203">
                <a:solidFill>
                  <a:srgbClr val="000000"/>
                </a:solidFill>
                <a:latin typeface="Open Sans Extra Bold"/>
              </a:rPr>
              <a:t>Belitung</a:t>
            </a:r>
          </a:p>
        </p:txBody>
      </p:sp>
      <p:sp>
        <p:nvSpPr>
          <p:cNvPr name="TextBox 8" id="8"/>
          <p:cNvSpPr txBox="true"/>
          <p:nvPr/>
        </p:nvSpPr>
        <p:spPr>
          <a:xfrm rot="0">
            <a:off x="2632123" y="8733403"/>
            <a:ext cx="12067651" cy="738504"/>
          </a:xfrm>
          <a:prstGeom prst="rect">
            <a:avLst/>
          </a:prstGeom>
        </p:spPr>
        <p:txBody>
          <a:bodyPr anchor="t" rtlCol="false" tIns="0" lIns="0" bIns="0" rIns="0">
            <a:spAutoFit/>
          </a:bodyPr>
          <a:lstStyle/>
          <a:p>
            <a:pPr algn="ctr">
              <a:lnSpc>
                <a:spcPts val="6020"/>
              </a:lnSpc>
            </a:pPr>
            <a:r>
              <a:rPr lang="en-US" sz="4300">
                <a:solidFill>
                  <a:srgbClr val="FEEFD2"/>
                </a:solidFill>
                <a:latin typeface="Nourd Bold"/>
              </a:rPr>
              <a:t>sumber: www. dongengceritarakyat.com</a:t>
            </a:r>
          </a:p>
        </p:txBody>
      </p:sp>
      <p:sp>
        <p:nvSpPr>
          <p:cNvPr name="TextBox 9" id="9"/>
          <p:cNvSpPr txBox="true"/>
          <p:nvPr/>
        </p:nvSpPr>
        <p:spPr>
          <a:xfrm rot="0">
            <a:off x="9144000" y="378851"/>
            <a:ext cx="8734210" cy="1519554"/>
          </a:xfrm>
          <a:prstGeom prst="rect">
            <a:avLst/>
          </a:prstGeom>
        </p:spPr>
        <p:txBody>
          <a:bodyPr anchor="t" rtlCol="false" tIns="0" lIns="0" bIns="0" rIns="0">
            <a:spAutoFit/>
          </a:bodyPr>
          <a:lstStyle/>
          <a:p>
            <a:pPr algn="ctr">
              <a:lnSpc>
                <a:spcPts val="7279"/>
              </a:lnSpc>
            </a:pPr>
            <a:r>
              <a:rPr lang="en-US" sz="5199">
                <a:solidFill>
                  <a:srgbClr val="000000"/>
                </a:solidFill>
                <a:latin typeface="Nourd Bold"/>
              </a:rPr>
              <a:t>Cerita Rakyat Indonesia</a:t>
            </a:r>
          </a:p>
          <a:p>
            <a:pPr algn="ctr">
              <a:lnSpc>
                <a:spcPts val="4760"/>
              </a:lnSpc>
            </a:pPr>
            <a:r>
              <a:rPr lang="en-US" sz="3400">
                <a:solidFill>
                  <a:srgbClr val="000000"/>
                </a:solidFill>
                <a:latin typeface="Nourd Bold"/>
              </a:rPr>
              <a:t> </a:t>
            </a:r>
          </a:p>
        </p:txBody>
      </p:sp>
      <p:grpSp>
        <p:nvGrpSpPr>
          <p:cNvPr name="Group 10" id="10"/>
          <p:cNvGrpSpPr>
            <a:grpSpLocks noChangeAspect="true"/>
          </p:cNvGrpSpPr>
          <p:nvPr/>
        </p:nvGrpSpPr>
        <p:grpSpPr>
          <a:xfrm rot="0">
            <a:off x="1921735" y="483626"/>
            <a:ext cx="1115977" cy="1090147"/>
            <a:chOff x="0" y="0"/>
            <a:chExt cx="4828540" cy="4716780"/>
          </a:xfrm>
        </p:grpSpPr>
        <p:sp>
          <p:nvSpPr>
            <p:cNvPr name="Freeform 11" id="11"/>
            <p:cNvSpPr/>
            <p:nvPr/>
          </p:nvSpPr>
          <p:spPr>
            <a:xfrm>
              <a:off x="0" y="-7620"/>
              <a:ext cx="4833620" cy="4726940"/>
            </a:xfrm>
            <a:custGeom>
              <a:avLst/>
              <a:gdLst/>
              <a:ahLst/>
              <a:cxnLst/>
              <a:rect r="r" b="b" t="t" l="l"/>
              <a:pathLst>
                <a:path h="4726940" w="4833620">
                  <a:moveTo>
                    <a:pt x="3416300" y="4662170"/>
                  </a:moveTo>
                  <a:cubicBezTo>
                    <a:pt x="3388360" y="4669790"/>
                    <a:pt x="3366770" y="4679950"/>
                    <a:pt x="3345180" y="4682490"/>
                  </a:cubicBezTo>
                  <a:cubicBezTo>
                    <a:pt x="3223260" y="4692650"/>
                    <a:pt x="3102610" y="4702810"/>
                    <a:pt x="2980690" y="4711700"/>
                  </a:cubicBezTo>
                  <a:cubicBezTo>
                    <a:pt x="2918460" y="4715510"/>
                    <a:pt x="2856230" y="4719320"/>
                    <a:pt x="2794000" y="4720590"/>
                  </a:cubicBezTo>
                  <a:cubicBezTo>
                    <a:pt x="2726690" y="4723130"/>
                    <a:pt x="2659380" y="4726940"/>
                    <a:pt x="2593340" y="4724400"/>
                  </a:cubicBezTo>
                  <a:cubicBezTo>
                    <a:pt x="2529840" y="4723130"/>
                    <a:pt x="2466340" y="4719320"/>
                    <a:pt x="2405380" y="4707890"/>
                  </a:cubicBezTo>
                  <a:cubicBezTo>
                    <a:pt x="2326640" y="4693920"/>
                    <a:pt x="2246630" y="4693920"/>
                    <a:pt x="2169160" y="4681220"/>
                  </a:cubicBezTo>
                  <a:cubicBezTo>
                    <a:pt x="1967230" y="4648200"/>
                    <a:pt x="1761490" y="4657090"/>
                    <a:pt x="1558290" y="4643120"/>
                  </a:cubicBezTo>
                  <a:cubicBezTo>
                    <a:pt x="1443990" y="4635500"/>
                    <a:pt x="1329690" y="4617720"/>
                    <a:pt x="1215390" y="4602480"/>
                  </a:cubicBezTo>
                  <a:cubicBezTo>
                    <a:pt x="1085850" y="4585970"/>
                    <a:pt x="956310" y="4566920"/>
                    <a:pt x="825500" y="4549140"/>
                  </a:cubicBezTo>
                  <a:cubicBezTo>
                    <a:pt x="730250" y="4536440"/>
                    <a:pt x="633730" y="4523740"/>
                    <a:pt x="538480" y="4511040"/>
                  </a:cubicBezTo>
                  <a:cubicBezTo>
                    <a:pt x="535940" y="4511040"/>
                    <a:pt x="533400" y="4509770"/>
                    <a:pt x="530860" y="4509770"/>
                  </a:cubicBezTo>
                  <a:cubicBezTo>
                    <a:pt x="450850" y="4475479"/>
                    <a:pt x="365760" y="4448810"/>
                    <a:pt x="292100" y="4404360"/>
                  </a:cubicBezTo>
                  <a:cubicBezTo>
                    <a:pt x="167640" y="4328160"/>
                    <a:pt x="114300" y="4206240"/>
                    <a:pt x="109220" y="4062730"/>
                  </a:cubicBezTo>
                  <a:cubicBezTo>
                    <a:pt x="107950" y="4013200"/>
                    <a:pt x="101600" y="3964940"/>
                    <a:pt x="101600" y="3915410"/>
                  </a:cubicBezTo>
                  <a:cubicBezTo>
                    <a:pt x="102870" y="3846830"/>
                    <a:pt x="107950" y="3779520"/>
                    <a:pt x="111760" y="3712210"/>
                  </a:cubicBezTo>
                  <a:cubicBezTo>
                    <a:pt x="121920" y="3511550"/>
                    <a:pt x="127000" y="3310890"/>
                    <a:pt x="111760" y="3110230"/>
                  </a:cubicBezTo>
                  <a:cubicBezTo>
                    <a:pt x="97790" y="2929890"/>
                    <a:pt x="85090" y="2750820"/>
                    <a:pt x="71120" y="2570480"/>
                  </a:cubicBezTo>
                  <a:cubicBezTo>
                    <a:pt x="62230" y="2454910"/>
                    <a:pt x="50800" y="2340610"/>
                    <a:pt x="43180" y="2225040"/>
                  </a:cubicBezTo>
                  <a:cubicBezTo>
                    <a:pt x="38100" y="2148840"/>
                    <a:pt x="39370" y="2071370"/>
                    <a:pt x="34290" y="1995170"/>
                  </a:cubicBezTo>
                  <a:cubicBezTo>
                    <a:pt x="31750" y="1951990"/>
                    <a:pt x="17780" y="1910080"/>
                    <a:pt x="16510" y="1866900"/>
                  </a:cubicBezTo>
                  <a:cubicBezTo>
                    <a:pt x="11430" y="1762760"/>
                    <a:pt x="10160" y="1657350"/>
                    <a:pt x="7620" y="1551940"/>
                  </a:cubicBezTo>
                  <a:cubicBezTo>
                    <a:pt x="6350" y="1511300"/>
                    <a:pt x="0" y="1470660"/>
                    <a:pt x="1270" y="1430020"/>
                  </a:cubicBezTo>
                  <a:cubicBezTo>
                    <a:pt x="2540" y="1366520"/>
                    <a:pt x="10160" y="1303020"/>
                    <a:pt x="11430" y="1239520"/>
                  </a:cubicBezTo>
                  <a:cubicBezTo>
                    <a:pt x="12700" y="1165860"/>
                    <a:pt x="5080" y="1092200"/>
                    <a:pt x="7620" y="1019810"/>
                  </a:cubicBezTo>
                  <a:cubicBezTo>
                    <a:pt x="7620" y="949960"/>
                    <a:pt x="16510" y="881380"/>
                    <a:pt x="25400" y="811530"/>
                  </a:cubicBezTo>
                  <a:cubicBezTo>
                    <a:pt x="27940" y="787400"/>
                    <a:pt x="45720" y="765810"/>
                    <a:pt x="50800" y="741680"/>
                  </a:cubicBezTo>
                  <a:cubicBezTo>
                    <a:pt x="72390" y="622300"/>
                    <a:pt x="95250" y="502920"/>
                    <a:pt x="151130" y="392430"/>
                  </a:cubicBezTo>
                  <a:cubicBezTo>
                    <a:pt x="163830" y="368300"/>
                    <a:pt x="184150" y="346710"/>
                    <a:pt x="203200" y="327660"/>
                  </a:cubicBezTo>
                  <a:cubicBezTo>
                    <a:pt x="209550" y="321310"/>
                    <a:pt x="224790" y="325120"/>
                    <a:pt x="228600" y="325120"/>
                  </a:cubicBezTo>
                  <a:cubicBezTo>
                    <a:pt x="237490" y="308610"/>
                    <a:pt x="242570" y="292100"/>
                    <a:pt x="252730" y="284480"/>
                  </a:cubicBezTo>
                  <a:cubicBezTo>
                    <a:pt x="307340" y="242570"/>
                    <a:pt x="364490" y="212090"/>
                    <a:pt x="435610" y="204470"/>
                  </a:cubicBezTo>
                  <a:cubicBezTo>
                    <a:pt x="488950" y="198120"/>
                    <a:pt x="541020" y="175260"/>
                    <a:pt x="594360" y="162560"/>
                  </a:cubicBezTo>
                  <a:cubicBezTo>
                    <a:pt x="659130" y="147320"/>
                    <a:pt x="723900" y="129540"/>
                    <a:pt x="791210" y="120650"/>
                  </a:cubicBezTo>
                  <a:cubicBezTo>
                    <a:pt x="852170" y="113030"/>
                    <a:pt x="910590" y="96520"/>
                    <a:pt x="972820" y="91440"/>
                  </a:cubicBezTo>
                  <a:cubicBezTo>
                    <a:pt x="1036320" y="86360"/>
                    <a:pt x="1099820" y="71120"/>
                    <a:pt x="1164590" y="66040"/>
                  </a:cubicBezTo>
                  <a:cubicBezTo>
                    <a:pt x="1339850" y="53340"/>
                    <a:pt x="1516380" y="44450"/>
                    <a:pt x="1691640" y="34290"/>
                  </a:cubicBezTo>
                  <a:cubicBezTo>
                    <a:pt x="1734820" y="31750"/>
                    <a:pt x="1778000" y="34290"/>
                    <a:pt x="1821180" y="35560"/>
                  </a:cubicBezTo>
                  <a:cubicBezTo>
                    <a:pt x="1842770" y="36830"/>
                    <a:pt x="1864360" y="41910"/>
                    <a:pt x="1887220" y="44450"/>
                  </a:cubicBezTo>
                  <a:cubicBezTo>
                    <a:pt x="1897380" y="45720"/>
                    <a:pt x="1907540" y="41910"/>
                    <a:pt x="1917700" y="41910"/>
                  </a:cubicBezTo>
                  <a:cubicBezTo>
                    <a:pt x="1948180" y="41910"/>
                    <a:pt x="1979930" y="41910"/>
                    <a:pt x="2010410" y="40640"/>
                  </a:cubicBezTo>
                  <a:cubicBezTo>
                    <a:pt x="2068830" y="38100"/>
                    <a:pt x="2128520" y="31750"/>
                    <a:pt x="2186940" y="31750"/>
                  </a:cubicBezTo>
                  <a:cubicBezTo>
                    <a:pt x="2244090" y="31750"/>
                    <a:pt x="2301240" y="35560"/>
                    <a:pt x="2358390" y="38100"/>
                  </a:cubicBezTo>
                  <a:lnTo>
                    <a:pt x="2404110" y="38100"/>
                  </a:lnTo>
                  <a:cubicBezTo>
                    <a:pt x="2473960" y="35560"/>
                    <a:pt x="2542540" y="35560"/>
                    <a:pt x="2612390" y="31750"/>
                  </a:cubicBezTo>
                  <a:cubicBezTo>
                    <a:pt x="2679700" y="27940"/>
                    <a:pt x="2745740" y="19050"/>
                    <a:pt x="2813050" y="15240"/>
                  </a:cubicBezTo>
                  <a:cubicBezTo>
                    <a:pt x="2844800" y="12700"/>
                    <a:pt x="2877820" y="12700"/>
                    <a:pt x="2909570" y="19050"/>
                  </a:cubicBezTo>
                  <a:cubicBezTo>
                    <a:pt x="2957830" y="27940"/>
                    <a:pt x="3003550" y="33020"/>
                    <a:pt x="3051810" y="19050"/>
                  </a:cubicBezTo>
                  <a:cubicBezTo>
                    <a:pt x="3069590" y="13970"/>
                    <a:pt x="3092450" y="22860"/>
                    <a:pt x="3112770" y="25400"/>
                  </a:cubicBezTo>
                  <a:cubicBezTo>
                    <a:pt x="3121660" y="26670"/>
                    <a:pt x="3131820" y="29210"/>
                    <a:pt x="3136900" y="25400"/>
                  </a:cubicBezTo>
                  <a:cubicBezTo>
                    <a:pt x="3171190" y="0"/>
                    <a:pt x="3202940" y="6350"/>
                    <a:pt x="3235960" y="27940"/>
                  </a:cubicBezTo>
                  <a:cubicBezTo>
                    <a:pt x="3239770" y="30480"/>
                    <a:pt x="3249930" y="24130"/>
                    <a:pt x="3257550" y="24130"/>
                  </a:cubicBezTo>
                  <a:cubicBezTo>
                    <a:pt x="3288030" y="24130"/>
                    <a:pt x="3318510" y="24130"/>
                    <a:pt x="3350260" y="25400"/>
                  </a:cubicBezTo>
                  <a:cubicBezTo>
                    <a:pt x="3373120" y="26670"/>
                    <a:pt x="3394710" y="34290"/>
                    <a:pt x="3417570" y="36830"/>
                  </a:cubicBezTo>
                  <a:cubicBezTo>
                    <a:pt x="3467100" y="43180"/>
                    <a:pt x="3517900" y="53340"/>
                    <a:pt x="3568700" y="53340"/>
                  </a:cubicBezTo>
                  <a:cubicBezTo>
                    <a:pt x="3663950" y="54610"/>
                    <a:pt x="3759200" y="58420"/>
                    <a:pt x="3853180" y="78740"/>
                  </a:cubicBezTo>
                  <a:cubicBezTo>
                    <a:pt x="3940809" y="97790"/>
                    <a:pt x="4030980" y="97790"/>
                    <a:pt x="4119880" y="113030"/>
                  </a:cubicBezTo>
                  <a:cubicBezTo>
                    <a:pt x="4173220" y="121920"/>
                    <a:pt x="4227830" y="138430"/>
                    <a:pt x="4273550" y="165100"/>
                  </a:cubicBezTo>
                  <a:cubicBezTo>
                    <a:pt x="4323080" y="193040"/>
                    <a:pt x="4361180" y="238760"/>
                    <a:pt x="4405630" y="276860"/>
                  </a:cubicBezTo>
                  <a:cubicBezTo>
                    <a:pt x="4422139" y="290830"/>
                    <a:pt x="4446270" y="300990"/>
                    <a:pt x="4457700" y="318770"/>
                  </a:cubicBezTo>
                  <a:cubicBezTo>
                    <a:pt x="4490720" y="367030"/>
                    <a:pt x="4519930" y="417830"/>
                    <a:pt x="4549140" y="468630"/>
                  </a:cubicBezTo>
                  <a:cubicBezTo>
                    <a:pt x="4570730" y="505460"/>
                    <a:pt x="4592320" y="543560"/>
                    <a:pt x="4608830" y="581660"/>
                  </a:cubicBezTo>
                  <a:cubicBezTo>
                    <a:pt x="4626610" y="626110"/>
                    <a:pt x="4640580" y="671830"/>
                    <a:pt x="4654550" y="718820"/>
                  </a:cubicBezTo>
                  <a:cubicBezTo>
                    <a:pt x="4676140" y="792480"/>
                    <a:pt x="4701540" y="866140"/>
                    <a:pt x="4715510" y="942340"/>
                  </a:cubicBezTo>
                  <a:cubicBezTo>
                    <a:pt x="4735830" y="1049020"/>
                    <a:pt x="4745990" y="1158240"/>
                    <a:pt x="4761230" y="1266190"/>
                  </a:cubicBezTo>
                  <a:cubicBezTo>
                    <a:pt x="4766310" y="1301750"/>
                    <a:pt x="4772660" y="1337310"/>
                    <a:pt x="4775200" y="1372870"/>
                  </a:cubicBezTo>
                  <a:cubicBezTo>
                    <a:pt x="4782820" y="1474470"/>
                    <a:pt x="4787900" y="1574800"/>
                    <a:pt x="4794250" y="1676400"/>
                  </a:cubicBezTo>
                  <a:cubicBezTo>
                    <a:pt x="4803140" y="1802130"/>
                    <a:pt x="4815840" y="1926590"/>
                    <a:pt x="4822190" y="2052320"/>
                  </a:cubicBezTo>
                  <a:cubicBezTo>
                    <a:pt x="4828540" y="2172970"/>
                    <a:pt x="4833620" y="2294890"/>
                    <a:pt x="4831080" y="2416810"/>
                  </a:cubicBezTo>
                  <a:cubicBezTo>
                    <a:pt x="4827270" y="2620010"/>
                    <a:pt x="4817110" y="2821940"/>
                    <a:pt x="4806950" y="3025140"/>
                  </a:cubicBezTo>
                  <a:cubicBezTo>
                    <a:pt x="4800600" y="3150870"/>
                    <a:pt x="4791710" y="3275330"/>
                    <a:pt x="4779010" y="3399790"/>
                  </a:cubicBezTo>
                  <a:cubicBezTo>
                    <a:pt x="4766310" y="3524250"/>
                    <a:pt x="4747260" y="3647440"/>
                    <a:pt x="4733290" y="3771900"/>
                  </a:cubicBezTo>
                  <a:cubicBezTo>
                    <a:pt x="4723130" y="3858260"/>
                    <a:pt x="4720590" y="3944620"/>
                    <a:pt x="4709160" y="4029710"/>
                  </a:cubicBezTo>
                  <a:cubicBezTo>
                    <a:pt x="4699000" y="4107180"/>
                    <a:pt x="4660900" y="4175760"/>
                    <a:pt x="4610100" y="4232910"/>
                  </a:cubicBezTo>
                  <a:cubicBezTo>
                    <a:pt x="4568191" y="4281170"/>
                    <a:pt x="4535170" y="4335780"/>
                    <a:pt x="4491991" y="4382770"/>
                  </a:cubicBezTo>
                  <a:cubicBezTo>
                    <a:pt x="4453891" y="4424679"/>
                    <a:pt x="4411981" y="4466590"/>
                    <a:pt x="4345941" y="4467860"/>
                  </a:cubicBezTo>
                  <a:cubicBezTo>
                    <a:pt x="4330700" y="4467860"/>
                    <a:pt x="4316731" y="4483100"/>
                    <a:pt x="4301491" y="4490720"/>
                  </a:cubicBezTo>
                  <a:cubicBezTo>
                    <a:pt x="4236720" y="4518660"/>
                    <a:pt x="4169411" y="4542790"/>
                    <a:pt x="4105911" y="4573270"/>
                  </a:cubicBezTo>
                  <a:cubicBezTo>
                    <a:pt x="3989070" y="4629150"/>
                    <a:pt x="3863341" y="4638040"/>
                    <a:pt x="3737611" y="4643120"/>
                  </a:cubicBezTo>
                  <a:cubicBezTo>
                    <a:pt x="3689351" y="4645660"/>
                    <a:pt x="3639820" y="4641850"/>
                    <a:pt x="3591561" y="4645660"/>
                  </a:cubicBezTo>
                  <a:cubicBezTo>
                    <a:pt x="3567431" y="4646930"/>
                    <a:pt x="3544570" y="4658360"/>
                    <a:pt x="3521711" y="4663440"/>
                  </a:cubicBezTo>
                  <a:cubicBezTo>
                    <a:pt x="3511551" y="4665980"/>
                    <a:pt x="3501391" y="4664710"/>
                    <a:pt x="3489961" y="4665980"/>
                  </a:cubicBezTo>
                  <a:cubicBezTo>
                    <a:pt x="3474720" y="4667250"/>
                    <a:pt x="3459481" y="4671060"/>
                    <a:pt x="3444241" y="4669790"/>
                  </a:cubicBezTo>
                  <a:cubicBezTo>
                    <a:pt x="3429000" y="4667250"/>
                    <a:pt x="3418841" y="4662170"/>
                    <a:pt x="3416300" y="4662170"/>
                  </a:cubicBezTo>
                  <a:close/>
                </a:path>
              </a:pathLst>
            </a:custGeom>
            <a:solidFill>
              <a:srgbClr val="000000">
                <a:alpha val="0"/>
              </a:srgbClr>
            </a:solidFill>
            <a:ln w="12700">
              <a:solidFill>
                <a:srgbClr val="000000"/>
              </a:solidFill>
            </a:ln>
          </p:spPr>
        </p:sp>
      </p:grpSp>
      <p:grpSp>
        <p:nvGrpSpPr>
          <p:cNvPr name="Group 12" id="12"/>
          <p:cNvGrpSpPr>
            <a:grpSpLocks noChangeAspect="true"/>
          </p:cNvGrpSpPr>
          <p:nvPr/>
        </p:nvGrpSpPr>
        <p:grpSpPr>
          <a:xfrm rot="0">
            <a:off x="2074135" y="636026"/>
            <a:ext cx="1115977" cy="1090147"/>
            <a:chOff x="0" y="0"/>
            <a:chExt cx="4828540" cy="4716780"/>
          </a:xfrm>
        </p:grpSpPr>
        <p:sp>
          <p:nvSpPr>
            <p:cNvPr name="Freeform 13" id="13"/>
            <p:cNvSpPr/>
            <p:nvPr/>
          </p:nvSpPr>
          <p:spPr>
            <a:xfrm>
              <a:off x="0" y="-7620"/>
              <a:ext cx="4833620" cy="4726940"/>
            </a:xfrm>
            <a:custGeom>
              <a:avLst/>
              <a:gdLst/>
              <a:ahLst/>
              <a:cxnLst/>
              <a:rect r="r" b="b" t="t" l="l"/>
              <a:pathLst>
                <a:path h="4726940" w="4833620">
                  <a:moveTo>
                    <a:pt x="3416300" y="4662170"/>
                  </a:moveTo>
                  <a:cubicBezTo>
                    <a:pt x="3388360" y="4669790"/>
                    <a:pt x="3366770" y="4679950"/>
                    <a:pt x="3345180" y="4682490"/>
                  </a:cubicBezTo>
                  <a:cubicBezTo>
                    <a:pt x="3223260" y="4692650"/>
                    <a:pt x="3102610" y="4702810"/>
                    <a:pt x="2980690" y="4711700"/>
                  </a:cubicBezTo>
                  <a:cubicBezTo>
                    <a:pt x="2918460" y="4715510"/>
                    <a:pt x="2856230" y="4719320"/>
                    <a:pt x="2794000" y="4720590"/>
                  </a:cubicBezTo>
                  <a:cubicBezTo>
                    <a:pt x="2726690" y="4723130"/>
                    <a:pt x="2659380" y="4726940"/>
                    <a:pt x="2593340" y="4724400"/>
                  </a:cubicBezTo>
                  <a:cubicBezTo>
                    <a:pt x="2529840" y="4723130"/>
                    <a:pt x="2466340" y="4719320"/>
                    <a:pt x="2405380" y="4707890"/>
                  </a:cubicBezTo>
                  <a:cubicBezTo>
                    <a:pt x="2326640" y="4693920"/>
                    <a:pt x="2246630" y="4693920"/>
                    <a:pt x="2169160" y="4681220"/>
                  </a:cubicBezTo>
                  <a:cubicBezTo>
                    <a:pt x="1967230" y="4648200"/>
                    <a:pt x="1761490" y="4657090"/>
                    <a:pt x="1558290" y="4643120"/>
                  </a:cubicBezTo>
                  <a:cubicBezTo>
                    <a:pt x="1443990" y="4635500"/>
                    <a:pt x="1329690" y="4617720"/>
                    <a:pt x="1215390" y="4602480"/>
                  </a:cubicBezTo>
                  <a:cubicBezTo>
                    <a:pt x="1085850" y="4585970"/>
                    <a:pt x="956310" y="4566920"/>
                    <a:pt x="825500" y="4549140"/>
                  </a:cubicBezTo>
                  <a:cubicBezTo>
                    <a:pt x="730250" y="4536440"/>
                    <a:pt x="633730" y="4523740"/>
                    <a:pt x="538480" y="4511040"/>
                  </a:cubicBezTo>
                  <a:cubicBezTo>
                    <a:pt x="535940" y="4511040"/>
                    <a:pt x="533400" y="4509770"/>
                    <a:pt x="530860" y="4509770"/>
                  </a:cubicBezTo>
                  <a:cubicBezTo>
                    <a:pt x="450850" y="4475479"/>
                    <a:pt x="365760" y="4448810"/>
                    <a:pt x="292100" y="4404360"/>
                  </a:cubicBezTo>
                  <a:cubicBezTo>
                    <a:pt x="167640" y="4328160"/>
                    <a:pt x="114300" y="4206240"/>
                    <a:pt x="109220" y="4062730"/>
                  </a:cubicBezTo>
                  <a:cubicBezTo>
                    <a:pt x="107950" y="4013200"/>
                    <a:pt x="101600" y="3964940"/>
                    <a:pt x="101600" y="3915410"/>
                  </a:cubicBezTo>
                  <a:cubicBezTo>
                    <a:pt x="102870" y="3846830"/>
                    <a:pt x="107950" y="3779520"/>
                    <a:pt x="111760" y="3712210"/>
                  </a:cubicBezTo>
                  <a:cubicBezTo>
                    <a:pt x="121920" y="3511550"/>
                    <a:pt x="127000" y="3310890"/>
                    <a:pt x="111760" y="3110230"/>
                  </a:cubicBezTo>
                  <a:cubicBezTo>
                    <a:pt x="97790" y="2929890"/>
                    <a:pt x="85090" y="2750820"/>
                    <a:pt x="71120" y="2570480"/>
                  </a:cubicBezTo>
                  <a:cubicBezTo>
                    <a:pt x="62230" y="2454910"/>
                    <a:pt x="50800" y="2340610"/>
                    <a:pt x="43180" y="2225040"/>
                  </a:cubicBezTo>
                  <a:cubicBezTo>
                    <a:pt x="38100" y="2148840"/>
                    <a:pt x="39370" y="2071370"/>
                    <a:pt x="34290" y="1995170"/>
                  </a:cubicBezTo>
                  <a:cubicBezTo>
                    <a:pt x="31750" y="1951990"/>
                    <a:pt x="17780" y="1910080"/>
                    <a:pt x="16510" y="1866900"/>
                  </a:cubicBezTo>
                  <a:cubicBezTo>
                    <a:pt x="11430" y="1762760"/>
                    <a:pt x="10160" y="1657350"/>
                    <a:pt x="7620" y="1551940"/>
                  </a:cubicBezTo>
                  <a:cubicBezTo>
                    <a:pt x="6350" y="1511300"/>
                    <a:pt x="0" y="1470660"/>
                    <a:pt x="1270" y="1430020"/>
                  </a:cubicBezTo>
                  <a:cubicBezTo>
                    <a:pt x="2540" y="1366520"/>
                    <a:pt x="10160" y="1303020"/>
                    <a:pt x="11430" y="1239520"/>
                  </a:cubicBezTo>
                  <a:cubicBezTo>
                    <a:pt x="12700" y="1165860"/>
                    <a:pt x="5080" y="1092200"/>
                    <a:pt x="7620" y="1019810"/>
                  </a:cubicBezTo>
                  <a:cubicBezTo>
                    <a:pt x="7620" y="949960"/>
                    <a:pt x="16510" y="881380"/>
                    <a:pt x="25400" y="811530"/>
                  </a:cubicBezTo>
                  <a:cubicBezTo>
                    <a:pt x="27940" y="787400"/>
                    <a:pt x="45720" y="765810"/>
                    <a:pt x="50800" y="741680"/>
                  </a:cubicBezTo>
                  <a:cubicBezTo>
                    <a:pt x="72390" y="622300"/>
                    <a:pt x="95250" y="502920"/>
                    <a:pt x="151130" y="392430"/>
                  </a:cubicBezTo>
                  <a:cubicBezTo>
                    <a:pt x="163830" y="368300"/>
                    <a:pt x="184150" y="346710"/>
                    <a:pt x="203200" y="327660"/>
                  </a:cubicBezTo>
                  <a:cubicBezTo>
                    <a:pt x="209550" y="321310"/>
                    <a:pt x="224790" y="325120"/>
                    <a:pt x="228600" y="325120"/>
                  </a:cubicBezTo>
                  <a:cubicBezTo>
                    <a:pt x="237490" y="308610"/>
                    <a:pt x="242570" y="292100"/>
                    <a:pt x="252730" y="284480"/>
                  </a:cubicBezTo>
                  <a:cubicBezTo>
                    <a:pt x="307340" y="242570"/>
                    <a:pt x="364490" y="212090"/>
                    <a:pt x="435610" y="204470"/>
                  </a:cubicBezTo>
                  <a:cubicBezTo>
                    <a:pt x="488950" y="198120"/>
                    <a:pt x="541020" y="175260"/>
                    <a:pt x="594360" y="162560"/>
                  </a:cubicBezTo>
                  <a:cubicBezTo>
                    <a:pt x="659130" y="147320"/>
                    <a:pt x="723900" y="129540"/>
                    <a:pt x="791210" y="120650"/>
                  </a:cubicBezTo>
                  <a:cubicBezTo>
                    <a:pt x="852170" y="113030"/>
                    <a:pt x="910590" y="96520"/>
                    <a:pt x="972820" y="91440"/>
                  </a:cubicBezTo>
                  <a:cubicBezTo>
                    <a:pt x="1036320" y="86360"/>
                    <a:pt x="1099820" y="71120"/>
                    <a:pt x="1164590" y="66040"/>
                  </a:cubicBezTo>
                  <a:cubicBezTo>
                    <a:pt x="1339850" y="53340"/>
                    <a:pt x="1516380" y="44450"/>
                    <a:pt x="1691640" y="34290"/>
                  </a:cubicBezTo>
                  <a:cubicBezTo>
                    <a:pt x="1734820" y="31750"/>
                    <a:pt x="1778000" y="34290"/>
                    <a:pt x="1821180" y="35560"/>
                  </a:cubicBezTo>
                  <a:cubicBezTo>
                    <a:pt x="1842770" y="36830"/>
                    <a:pt x="1864360" y="41910"/>
                    <a:pt x="1887220" y="44450"/>
                  </a:cubicBezTo>
                  <a:cubicBezTo>
                    <a:pt x="1897380" y="45720"/>
                    <a:pt x="1907540" y="41910"/>
                    <a:pt x="1917700" y="41910"/>
                  </a:cubicBezTo>
                  <a:cubicBezTo>
                    <a:pt x="1948180" y="41910"/>
                    <a:pt x="1979930" y="41910"/>
                    <a:pt x="2010410" y="40640"/>
                  </a:cubicBezTo>
                  <a:cubicBezTo>
                    <a:pt x="2068830" y="38100"/>
                    <a:pt x="2128520" y="31750"/>
                    <a:pt x="2186940" y="31750"/>
                  </a:cubicBezTo>
                  <a:cubicBezTo>
                    <a:pt x="2244090" y="31750"/>
                    <a:pt x="2301240" y="35560"/>
                    <a:pt x="2358390" y="38100"/>
                  </a:cubicBezTo>
                  <a:lnTo>
                    <a:pt x="2404110" y="38100"/>
                  </a:lnTo>
                  <a:cubicBezTo>
                    <a:pt x="2473960" y="35560"/>
                    <a:pt x="2542540" y="35560"/>
                    <a:pt x="2612390" y="31750"/>
                  </a:cubicBezTo>
                  <a:cubicBezTo>
                    <a:pt x="2679700" y="27940"/>
                    <a:pt x="2745740" y="19050"/>
                    <a:pt x="2813050" y="15240"/>
                  </a:cubicBezTo>
                  <a:cubicBezTo>
                    <a:pt x="2844800" y="12700"/>
                    <a:pt x="2877820" y="12700"/>
                    <a:pt x="2909570" y="19050"/>
                  </a:cubicBezTo>
                  <a:cubicBezTo>
                    <a:pt x="2957830" y="27940"/>
                    <a:pt x="3003550" y="33020"/>
                    <a:pt x="3051810" y="19050"/>
                  </a:cubicBezTo>
                  <a:cubicBezTo>
                    <a:pt x="3069590" y="13970"/>
                    <a:pt x="3092450" y="22860"/>
                    <a:pt x="3112770" y="25400"/>
                  </a:cubicBezTo>
                  <a:cubicBezTo>
                    <a:pt x="3121660" y="26670"/>
                    <a:pt x="3131820" y="29210"/>
                    <a:pt x="3136900" y="25400"/>
                  </a:cubicBezTo>
                  <a:cubicBezTo>
                    <a:pt x="3171190" y="0"/>
                    <a:pt x="3202940" y="6350"/>
                    <a:pt x="3235960" y="27940"/>
                  </a:cubicBezTo>
                  <a:cubicBezTo>
                    <a:pt x="3239770" y="30480"/>
                    <a:pt x="3249930" y="24130"/>
                    <a:pt x="3257550" y="24130"/>
                  </a:cubicBezTo>
                  <a:cubicBezTo>
                    <a:pt x="3288030" y="24130"/>
                    <a:pt x="3318510" y="24130"/>
                    <a:pt x="3350260" y="25400"/>
                  </a:cubicBezTo>
                  <a:cubicBezTo>
                    <a:pt x="3373120" y="26670"/>
                    <a:pt x="3394710" y="34290"/>
                    <a:pt x="3417570" y="36830"/>
                  </a:cubicBezTo>
                  <a:cubicBezTo>
                    <a:pt x="3467100" y="43180"/>
                    <a:pt x="3517900" y="53340"/>
                    <a:pt x="3568700" y="53340"/>
                  </a:cubicBezTo>
                  <a:cubicBezTo>
                    <a:pt x="3663950" y="54610"/>
                    <a:pt x="3759200" y="58420"/>
                    <a:pt x="3853180" y="78740"/>
                  </a:cubicBezTo>
                  <a:cubicBezTo>
                    <a:pt x="3940809" y="97790"/>
                    <a:pt x="4030980" y="97790"/>
                    <a:pt x="4119880" y="113030"/>
                  </a:cubicBezTo>
                  <a:cubicBezTo>
                    <a:pt x="4173220" y="121920"/>
                    <a:pt x="4227830" y="138430"/>
                    <a:pt x="4273550" y="165100"/>
                  </a:cubicBezTo>
                  <a:cubicBezTo>
                    <a:pt x="4323080" y="193040"/>
                    <a:pt x="4361180" y="238760"/>
                    <a:pt x="4405630" y="276860"/>
                  </a:cubicBezTo>
                  <a:cubicBezTo>
                    <a:pt x="4422139" y="290830"/>
                    <a:pt x="4446270" y="300990"/>
                    <a:pt x="4457700" y="318770"/>
                  </a:cubicBezTo>
                  <a:cubicBezTo>
                    <a:pt x="4490720" y="367030"/>
                    <a:pt x="4519930" y="417830"/>
                    <a:pt x="4549140" y="468630"/>
                  </a:cubicBezTo>
                  <a:cubicBezTo>
                    <a:pt x="4570730" y="505460"/>
                    <a:pt x="4592320" y="543560"/>
                    <a:pt x="4608830" y="581660"/>
                  </a:cubicBezTo>
                  <a:cubicBezTo>
                    <a:pt x="4626610" y="626110"/>
                    <a:pt x="4640580" y="671830"/>
                    <a:pt x="4654550" y="718820"/>
                  </a:cubicBezTo>
                  <a:cubicBezTo>
                    <a:pt x="4676140" y="792480"/>
                    <a:pt x="4701540" y="866140"/>
                    <a:pt x="4715510" y="942340"/>
                  </a:cubicBezTo>
                  <a:cubicBezTo>
                    <a:pt x="4735830" y="1049020"/>
                    <a:pt x="4745990" y="1158240"/>
                    <a:pt x="4761230" y="1266190"/>
                  </a:cubicBezTo>
                  <a:cubicBezTo>
                    <a:pt x="4766310" y="1301750"/>
                    <a:pt x="4772660" y="1337310"/>
                    <a:pt x="4775200" y="1372870"/>
                  </a:cubicBezTo>
                  <a:cubicBezTo>
                    <a:pt x="4782820" y="1474470"/>
                    <a:pt x="4787900" y="1574800"/>
                    <a:pt x="4794250" y="1676400"/>
                  </a:cubicBezTo>
                  <a:cubicBezTo>
                    <a:pt x="4803140" y="1802130"/>
                    <a:pt x="4815840" y="1926590"/>
                    <a:pt x="4822190" y="2052320"/>
                  </a:cubicBezTo>
                  <a:cubicBezTo>
                    <a:pt x="4828540" y="2172970"/>
                    <a:pt x="4833620" y="2294890"/>
                    <a:pt x="4831080" y="2416810"/>
                  </a:cubicBezTo>
                  <a:cubicBezTo>
                    <a:pt x="4827270" y="2620010"/>
                    <a:pt x="4817110" y="2821940"/>
                    <a:pt x="4806950" y="3025140"/>
                  </a:cubicBezTo>
                  <a:cubicBezTo>
                    <a:pt x="4800600" y="3150870"/>
                    <a:pt x="4791710" y="3275330"/>
                    <a:pt x="4779010" y="3399790"/>
                  </a:cubicBezTo>
                  <a:cubicBezTo>
                    <a:pt x="4766310" y="3524250"/>
                    <a:pt x="4747260" y="3647440"/>
                    <a:pt x="4733290" y="3771900"/>
                  </a:cubicBezTo>
                  <a:cubicBezTo>
                    <a:pt x="4723130" y="3858260"/>
                    <a:pt x="4720590" y="3944620"/>
                    <a:pt x="4709160" y="4029710"/>
                  </a:cubicBezTo>
                  <a:cubicBezTo>
                    <a:pt x="4699000" y="4107180"/>
                    <a:pt x="4660900" y="4175760"/>
                    <a:pt x="4610100" y="4232910"/>
                  </a:cubicBezTo>
                  <a:cubicBezTo>
                    <a:pt x="4568191" y="4281170"/>
                    <a:pt x="4535170" y="4335780"/>
                    <a:pt x="4491991" y="4382770"/>
                  </a:cubicBezTo>
                  <a:cubicBezTo>
                    <a:pt x="4453891" y="4424679"/>
                    <a:pt x="4411981" y="4466590"/>
                    <a:pt x="4345941" y="4467860"/>
                  </a:cubicBezTo>
                  <a:cubicBezTo>
                    <a:pt x="4330700" y="4467860"/>
                    <a:pt x="4316731" y="4483100"/>
                    <a:pt x="4301491" y="4490720"/>
                  </a:cubicBezTo>
                  <a:cubicBezTo>
                    <a:pt x="4236720" y="4518660"/>
                    <a:pt x="4169411" y="4542790"/>
                    <a:pt x="4105911" y="4573270"/>
                  </a:cubicBezTo>
                  <a:cubicBezTo>
                    <a:pt x="3989070" y="4629150"/>
                    <a:pt x="3863341" y="4638040"/>
                    <a:pt x="3737611" y="4643120"/>
                  </a:cubicBezTo>
                  <a:cubicBezTo>
                    <a:pt x="3689351" y="4645660"/>
                    <a:pt x="3639820" y="4641850"/>
                    <a:pt x="3591561" y="4645660"/>
                  </a:cubicBezTo>
                  <a:cubicBezTo>
                    <a:pt x="3567431" y="4646930"/>
                    <a:pt x="3544570" y="4658360"/>
                    <a:pt x="3521711" y="4663440"/>
                  </a:cubicBezTo>
                  <a:cubicBezTo>
                    <a:pt x="3511551" y="4665980"/>
                    <a:pt x="3501391" y="4664710"/>
                    <a:pt x="3489961" y="4665980"/>
                  </a:cubicBezTo>
                  <a:cubicBezTo>
                    <a:pt x="3474720" y="4667250"/>
                    <a:pt x="3459481" y="4671060"/>
                    <a:pt x="3444241" y="4669790"/>
                  </a:cubicBezTo>
                  <a:cubicBezTo>
                    <a:pt x="3429000" y="4667250"/>
                    <a:pt x="3418841" y="4662170"/>
                    <a:pt x="3416300" y="4662170"/>
                  </a:cubicBezTo>
                  <a:close/>
                </a:path>
              </a:pathLst>
            </a:custGeom>
            <a:blipFill>
              <a:blip r:embed="rId7"/>
              <a:stretch>
                <a:fillRect l="0" r="0" t="-1211" b="-1211"/>
              </a:stretch>
            </a:blipFill>
          </p:spPr>
        </p:sp>
      </p:grpSp>
    </p:spTree>
  </p:cSld>
  <p:clrMapOvr>
    <a:masterClrMapping/>
  </p:clrMapOvr>
</p:sld>
</file>

<file path=ppt/slides/slide2.xml><?xml version="1.0" encoding="utf-8"?>
<p:sld xmlns:p="http://schemas.openxmlformats.org/presentationml/2006/main" xmlns:a="http://schemas.openxmlformats.org/drawingml/2006/main" xmlns:r="http://schemas.openxmlformats.org/officeDocument/2006/relationships">
  <p:cSld>
    <p:spTree>
      <p:nvGrpSpPr>
        <p:cNvPr id="1" name=""/>
        <p:cNvGrpSpPr/>
        <p:nvPr/>
      </p:nvGrpSpPr>
      <p:grpSpPr>
        <a:xfrm>
          <a:off x="0" y="0"/>
          <a:ext cx="0" cy="0"/>
          <a:chOff x="0" y="0"/>
          <a:chExt cx="0" cy="0"/>
        </a:xfrm>
      </p:grpSpPr>
      <p:pic>
        <p:nvPicPr>
          <p:cNvPr name="Picture 2" id="2"/>
          <p:cNvPicPr>
            <a:picLocks noChangeAspect="true"/>
          </p:cNvPicPr>
          <p:nvPr/>
        </p:nvPicPr>
        <p:blipFill>
          <a:blip r:embed="rId2">
            <a:alphaModFix amt="43000"/>
          </a:blip>
          <a:srcRect l="17548" t="13655" r="0" b="16732"/>
          <a:stretch>
            <a:fillRect/>
          </a:stretch>
        </p:blipFill>
        <p:spPr>
          <a:xfrm>
            <a:off x="0" y="0"/>
            <a:ext cx="18288000" cy="10287000"/>
          </a:xfrm>
          <a:prstGeom prst="rect">
            <a:avLst/>
          </a:prstGeom>
        </p:spPr>
      </p:pic>
      <p:sp>
        <p:nvSpPr>
          <p:cNvPr name="TextBox 3" id="3"/>
          <p:cNvSpPr txBox="true"/>
          <p:nvPr/>
        </p:nvSpPr>
        <p:spPr>
          <a:xfrm rot="0">
            <a:off x="1797552" y="343713"/>
            <a:ext cx="14692895" cy="11484028"/>
          </a:xfrm>
          <a:prstGeom prst="rect">
            <a:avLst/>
          </a:prstGeom>
        </p:spPr>
        <p:txBody>
          <a:bodyPr anchor="t" rtlCol="false" tIns="0" lIns="0" bIns="0" rIns="0">
            <a:spAutoFit/>
          </a:bodyPr>
          <a:lstStyle/>
          <a:p>
            <a:pPr algn="ctr">
              <a:lnSpc>
                <a:spcPts val="6997"/>
              </a:lnSpc>
            </a:pPr>
            <a:r>
              <a:rPr lang="en-US" sz="4997">
                <a:solidFill>
                  <a:srgbClr val="000000"/>
                </a:solidFill>
                <a:latin typeface="Nourd Bold"/>
              </a:rPr>
              <a:t>Alkisah, hiduplah sepasang suami istri di sebuah desa di Pulau Belitung. Walaupun hidup miskin, mereka tetap rukun dan bahagia. Namun, mereka belum mempunyai anak. Mereka tidak putus asa, hampir setiap saat berdoa kepada Tuhan.</a:t>
            </a:r>
          </a:p>
          <a:p>
            <a:pPr algn="ctr">
              <a:lnSpc>
                <a:spcPts val="6997"/>
              </a:lnSpc>
            </a:pPr>
            <a:r>
              <a:rPr lang="en-US" sz="4997">
                <a:solidFill>
                  <a:srgbClr val="000000"/>
                </a:solidFill>
                <a:latin typeface="Nourd Bold"/>
              </a:rPr>
              <a:t>“Ya, Tuhan! Karuniakanlah kepada kami seorang anak, walaupun sebesar kelingking!” Itulah doa yang selalu mereka panjatkan. Tidak berapa lama sang istri mengandung.</a:t>
            </a:r>
          </a:p>
          <a:p>
            <a:pPr algn="ctr">
              <a:lnSpc>
                <a:spcPts val="6997"/>
              </a:lnSpc>
              <a:spcBef>
                <a:spcPct val="0"/>
              </a:spcBef>
            </a:pPr>
          </a:p>
          <a:p>
            <a:pPr algn="ctr">
              <a:lnSpc>
                <a:spcPts val="6997"/>
              </a:lnSpc>
              <a:spcBef>
                <a:spcPct val="0"/>
              </a:spcBef>
            </a:pPr>
          </a:p>
          <a:p>
            <a:pPr algn="ctr">
              <a:lnSpc>
                <a:spcPts val="6997"/>
              </a:lnSpc>
              <a:spcBef>
                <a:spcPct val="0"/>
              </a:spcBef>
            </a:pPr>
          </a:p>
        </p:txBody>
      </p:sp>
    </p:spTree>
  </p:cSld>
  <p:clrMapOvr>
    <a:masterClrMapping/>
  </p:clrMapOvr>
</p:sld>
</file>

<file path=ppt/slides/slide3.xml><?xml version="1.0" encoding="utf-8"?>
<p:sld xmlns:p="http://schemas.openxmlformats.org/presentationml/2006/main" xmlns:a="http://schemas.openxmlformats.org/drawingml/2006/main" xmlns:r="http://schemas.openxmlformats.org/officeDocument/2006/relationships">
  <p:cSld>
    <p:spTree>
      <p:nvGrpSpPr>
        <p:cNvPr id="1" name=""/>
        <p:cNvGrpSpPr/>
        <p:nvPr/>
      </p:nvGrpSpPr>
      <p:grpSpPr>
        <a:xfrm>
          <a:off x="0" y="0"/>
          <a:ext cx="0" cy="0"/>
          <a:chOff x="0" y="0"/>
          <a:chExt cx="0" cy="0"/>
        </a:xfrm>
      </p:grpSpPr>
      <p:pic>
        <p:nvPicPr>
          <p:cNvPr name="Picture 2" id="2"/>
          <p:cNvPicPr>
            <a:picLocks noChangeAspect="true"/>
          </p:cNvPicPr>
          <p:nvPr/>
        </p:nvPicPr>
        <p:blipFill>
          <a:blip r:embed="rId2">
            <a:alphaModFix amt="42000"/>
          </a:blip>
          <a:srcRect l="3589" t="2847" r="2430" b="17807"/>
          <a:stretch>
            <a:fillRect/>
          </a:stretch>
        </p:blipFill>
        <p:spPr>
          <a:xfrm>
            <a:off x="0" y="0"/>
            <a:ext cx="18288000" cy="10287000"/>
          </a:xfrm>
          <a:prstGeom prst="rect">
            <a:avLst/>
          </a:prstGeom>
        </p:spPr>
      </p:pic>
      <p:sp>
        <p:nvSpPr>
          <p:cNvPr name="TextBox 3" id="3"/>
          <p:cNvSpPr txBox="true"/>
          <p:nvPr/>
        </p:nvSpPr>
        <p:spPr>
          <a:xfrm rot="0">
            <a:off x="752712" y="-803377"/>
            <a:ext cx="17878905" cy="9284925"/>
          </a:xfrm>
          <a:prstGeom prst="rect">
            <a:avLst/>
          </a:prstGeom>
        </p:spPr>
        <p:txBody>
          <a:bodyPr anchor="t" rtlCol="false" tIns="0" lIns="0" bIns="0" rIns="0">
            <a:spAutoFit/>
          </a:bodyPr>
          <a:lstStyle/>
          <a:p>
            <a:pPr algn="ctr">
              <a:lnSpc>
                <a:spcPts val="6189"/>
              </a:lnSpc>
              <a:spcBef>
                <a:spcPct val="0"/>
              </a:spcBef>
            </a:pPr>
          </a:p>
          <a:p>
            <a:pPr algn="ctr">
              <a:lnSpc>
                <a:spcPts val="6189"/>
              </a:lnSpc>
              <a:spcBef>
                <a:spcPct val="0"/>
              </a:spcBef>
            </a:pPr>
          </a:p>
          <a:p>
            <a:pPr algn="ctr">
              <a:lnSpc>
                <a:spcPts val="6189"/>
              </a:lnSpc>
              <a:spcBef>
                <a:spcPct val="0"/>
              </a:spcBef>
            </a:pPr>
            <a:r>
              <a:rPr lang="en-US" sz="4421">
                <a:solidFill>
                  <a:srgbClr val="000000"/>
                </a:solidFill>
                <a:latin typeface="Nourd Bold"/>
              </a:rPr>
              <a:t>Beberapa bulan kemudian, sang istri pun melahirkan. Alangkah terkejutnya mereka, ketika melihat bayinya hanya sebesar kelingking. Oleh karena itu, mereka memberinya nama Si Kelingking.</a:t>
            </a:r>
          </a:p>
          <a:p>
            <a:pPr algn="ctr">
              <a:lnSpc>
                <a:spcPts val="6189"/>
              </a:lnSpc>
              <a:spcBef>
                <a:spcPct val="0"/>
              </a:spcBef>
            </a:pPr>
            <a:r>
              <a:rPr lang="en-US" sz="4421">
                <a:solidFill>
                  <a:srgbClr val="000000"/>
                </a:solidFill>
                <a:latin typeface="Nourd Bold"/>
              </a:rPr>
              <a:t>Pada awalnya mereka sulit menerimanya. Walaupun badannya sangat kecil, tetapi Si Kelingking mampu menghabiskan makanan yang banyak. Kesabaran mereka seperti sirna menghadapi Si Kelingking yang sangat rakus. Akhirnya, mereka sepakat untuk membuang jauh-jauh Si Kelingking.</a:t>
            </a:r>
          </a:p>
          <a:p>
            <a:pPr algn="ctr">
              <a:lnSpc>
                <a:spcPts val="6189"/>
              </a:lnSpc>
              <a:spcBef>
                <a:spcPct val="0"/>
              </a:spcBef>
            </a:pPr>
          </a:p>
        </p:txBody>
      </p:sp>
    </p:spTree>
  </p:cSld>
  <p:clrMapOvr>
    <a:masterClrMapping/>
  </p:clrMapOvr>
</p:sld>
</file>

<file path=ppt/slides/slide4.xml><?xml version="1.0" encoding="utf-8"?>
<p:sld xmlns:p="http://schemas.openxmlformats.org/presentationml/2006/main" xmlns:a="http://schemas.openxmlformats.org/drawingml/2006/main" xmlns:r="http://schemas.openxmlformats.org/officeDocument/2006/relationships">
  <p:cSld>
    <p:spTree>
      <p:nvGrpSpPr>
        <p:cNvPr id="1" name=""/>
        <p:cNvGrpSpPr/>
        <p:nvPr/>
      </p:nvGrpSpPr>
      <p:grpSpPr>
        <a:xfrm>
          <a:off x="0" y="0"/>
          <a:ext cx="0" cy="0"/>
          <a:chOff x="0" y="0"/>
          <a:chExt cx="0" cy="0"/>
        </a:xfrm>
      </p:grpSpPr>
      <p:pic>
        <p:nvPicPr>
          <p:cNvPr name="Picture 2" id="2"/>
          <p:cNvPicPr>
            <a:picLocks noChangeAspect="true"/>
          </p:cNvPicPr>
          <p:nvPr/>
        </p:nvPicPr>
        <p:blipFill>
          <a:blip r:embed="rId2">
            <a:alphaModFix amt="42000"/>
          </a:blip>
          <a:srcRect l="3589" t="2847" r="2430" b="17807"/>
          <a:stretch>
            <a:fillRect/>
          </a:stretch>
        </p:blipFill>
        <p:spPr>
          <a:xfrm>
            <a:off x="0" y="0"/>
            <a:ext cx="18288000" cy="10287000"/>
          </a:xfrm>
          <a:prstGeom prst="rect">
            <a:avLst/>
          </a:prstGeom>
        </p:spPr>
      </p:pic>
      <p:sp>
        <p:nvSpPr>
          <p:cNvPr name="TextBox 3" id="3"/>
          <p:cNvSpPr txBox="true"/>
          <p:nvPr/>
        </p:nvSpPr>
        <p:spPr>
          <a:xfrm rot="0">
            <a:off x="1028700" y="-516630"/>
            <a:ext cx="16865022" cy="8508173"/>
          </a:xfrm>
          <a:prstGeom prst="rect">
            <a:avLst/>
          </a:prstGeom>
        </p:spPr>
        <p:txBody>
          <a:bodyPr anchor="t" rtlCol="false" tIns="0" lIns="0" bIns="0" rIns="0">
            <a:spAutoFit/>
          </a:bodyPr>
          <a:lstStyle/>
          <a:p>
            <a:pPr algn="ctr">
              <a:lnSpc>
                <a:spcPts val="6189"/>
              </a:lnSpc>
              <a:spcBef>
                <a:spcPct val="0"/>
              </a:spcBef>
            </a:pPr>
          </a:p>
          <a:p>
            <a:pPr algn="ctr">
              <a:lnSpc>
                <a:spcPts val="6189"/>
              </a:lnSpc>
              <a:spcBef>
                <a:spcPct val="0"/>
              </a:spcBef>
            </a:pPr>
          </a:p>
          <a:p>
            <a:pPr algn="ctr">
              <a:lnSpc>
                <a:spcPts val="6189"/>
              </a:lnSpc>
              <a:spcBef>
                <a:spcPct val="0"/>
              </a:spcBef>
            </a:pPr>
            <a:r>
              <a:rPr lang="en-US" sz="4421">
                <a:solidFill>
                  <a:srgbClr val="000000"/>
                </a:solidFill>
                <a:latin typeface="Nourd Bold"/>
              </a:rPr>
              <a:t>Pada suatu hari, sang ayah mengajak Si Kelingking ke hutan untuk mencari kayu. Setibanya di tengah hutan, sang ayah segera menebang pohon besar yang diarahkan kepada anaknya. Beberapa saat kemudian, pohon besar itu pun roboh menimpa Si Kelingking. Setelah memastikan dan yakin anaknya mati, sang ayah segera kembali ke rumahnya. Mendengar cerita suaminya, sang istri pun menjadi senang. Mereka lupa bahwa membunuh anak sendiri adalah perbuatan tercela.</a:t>
            </a:r>
          </a:p>
        </p:txBody>
      </p:sp>
    </p:spTree>
  </p:cSld>
  <p:clrMapOvr>
    <a:masterClrMapping/>
  </p:clrMapOvr>
</p:sld>
</file>

<file path=ppt/slides/slide5.xml><?xml version="1.0" encoding="utf-8"?>
<p:sld xmlns:p="http://schemas.openxmlformats.org/presentationml/2006/main" xmlns:a="http://schemas.openxmlformats.org/drawingml/2006/main" xmlns:r="http://schemas.openxmlformats.org/officeDocument/2006/relationships">
  <p:cSld>
    <p:spTree>
      <p:nvGrpSpPr>
        <p:cNvPr id="1" name=""/>
        <p:cNvGrpSpPr/>
        <p:nvPr/>
      </p:nvGrpSpPr>
      <p:grpSpPr>
        <a:xfrm>
          <a:off x="0" y="0"/>
          <a:ext cx="0" cy="0"/>
          <a:chOff x="0" y="0"/>
          <a:chExt cx="0" cy="0"/>
        </a:xfrm>
      </p:grpSpPr>
      <p:pic>
        <p:nvPicPr>
          <p:cNvPr name="Picture 2" id="2"/>
          <p:cNvPicPr>
            <a:picLocks noChangeAspect="true"/>
          </p:cNvPicPr>
          <p:nvPr/>
        </p:nvPicPr>
        <p:blipFill>
          <a:blip r:embed="rId2">
            <a:alphaModFix amt="42000"/>
          </a:blip>
          <a:srcRect l="7278" t="3167" r="5181" b="22923"/>
          <a:stretch>
            <a:fillRect/>
          </a:stretch>
        </p:blipFill>
        <p:spPr>
          <a:xfrm>
            <a:off x="0" y="0"/>
            <a:ext cx="18288000" cy="10287000"/>
          </a:xfrm>
          <a:prstGeom prst="rect">
            <a:avLst/>
          </a:prstGeom>
        </p:spPr>
      </p:pic>
      <p:pic>
        <p:nvPicPr>
          <p:cNvPr name="Picture 3" id="3"/>
          <p:cNvPicPr>
            <a:picLocks noChangeAspect="true"/>
          </p:cNvPicPr>
          <p:nvPr/>
        </p:nvPicPr>
        <p:blipFill>
          <a:blip r:embed="rId3"/>
          <a:srcRect l="0" t="0" r="0" b="0"/>
          <a:stretch>
            <a:fillRect/>
          </a:stretch>
        </p:blipFill>
        <p:spPr>
          <a:xfrm flipH="false" flipV="false" rot="0">
            <a:off x="-6879375" y="227602"/>
            <a:ext cx="9651076" cy="9258300"/>
          </a:xfrm>
          <a:prstGeom prst="rect">
            <a:avLst/>
          </a:prstGeom>
        </p:spPr>
      </p:pic>
      <p:sp>
        <p:nvSpPr>
          <p:cNvPr name="TextBox 4" id="4"/>
          <p:cNvSpPr txBox="true"/>
          <p:nvPr/>
        </p:nvSpPr>
        <p:spPr>
          <a:xfrm rot="0">
            <a:off x="2771702" y="1905591"/>
            <a:ext cx="14487598" cy="7586571"/>
          </a:xfrm>
          <a:prstGeom prst="rect">
            <a:avLst/>
          </a:prstGeom>
        </p:spPr>
        <p:txBody>
          <a:bodyPr anchor="t" rtlCol="false" tIns="0" lIns="0" bIns="0" rIns="0">
            <a:spAutoFit/>
          </a:bodyPr>
          <a:lstStyle/>
          <a:p>
            <a:pPr algn="ctr">
              <a:lnSpc>
                <a:spcPts val="5976"/>
              </a:lnSpc>
              <a:spcBef>
                <a:spcPct val="0"/>
              </a:spcBef>
            </a:pPr>
            <a:r>
              <a:rPr lang="en-US" sz="5976">
                <a:solidFill>
                  <a:srgbClr val="000000"/>
                </a:solidFill>
                <a:latin typeface="Nourd Bold"/>
              </a:rPr>
              <a:t>“Bang! Mulai hari ini, hidup kita akan tenang,” kata sang istri kepada suaminya. Baru saja kata-kata itu terlontar dari mulut istrinya, tiba-tiba terdengar suara teriakan dari luar rumah.</a:t>
            </a:r>
          </a:p>
          <a:p>
            <a:pPr algn="ctr">
              <a:lnSpc>
                <a:spcPts val="5976"/>
              </a:lnSpc>
              <a:spcBef>
                <a:spcPct val="0"/>
              </a:spcBef>
            </a:pPr>
          </a:p>
          <a:p>
            <a:pPr algn="ctr">
              <a:lnSpc>
                <a:spcPts val="5976"/>
              </a:lnSpc>
              <a:spcBef>
                <a:spcPct val="0"/>
              </a:spcBef>
            </a:pPr>
            <a:r>
              <a:rPr lang="en-US" sz="5976">
                <a:solidFill>
                  <a:srgbClr val="000000"/>
                </a:solidFill>
                <a:latin typeface="Nourd Bold"/>
              </a:rPr>
              <a:t>“Ayah…! Ayah…! Diletakkan di mana kayu ini.” Suara keras terdengar dari luar rumah.</a:t>
            </a:r>
          </a:p>
        </p:txBody>
      </p:sp>
    </p:spTree>
  </p:cSld>
  <p:clrMapOvr>
    <a:masterClrMapping/>
  </p:clrMapOvr>
</p:sld>
</file>

<file path=ppt/slides/slide6.xml><?xml version="1.0" encoding="utf-8"?>
<p:sld xmlns:p="http://schemas.openxmlformats.org/presentationml/2006/main" xmlns:a="http://schemas.openxmlformats.org/drawingml/2006/main" xmlns:r="http://schemas.openxmlformats.org/officeDocument/2006/relationships">
  <p:cSld>
    <p:spTree>
      <p:nvGrpSpPr>
        <p:cNvPr id="1" name=""/>
        <p:cNvGrpSpPr/>
        <p:nvPr/>
      </p:nvGrpSpPr>
      <p:grpSpPr>
        <a:xfrm>
          <a:off x="0" y="0"/>
          <a:ext cx="0" cy="0"/>
          <a:chOff x="0" y="0"/>
          <a:chExt cx="0" cy="0"/>
        </a:xfrm>
      </p:grpSpPr>
      <p:pic>
        <p:nvPicPr>
          <p:cNvPr name="Picture 2" id="2"/>
          <p:cNvPicPr>
            <a:picLocks noChangeAspect="true"/>
          </p:cNvPicPr>
          <p:nvPr/>
        </p:nvPicPr>
        <p:blipFill>
          <a:blip r:embed="rId2">
            <a:alphaModFix amt="42000"/>
          </a:blip>
          <a:srcRect l="7278" t="3167" r="5181" b="22923"/>
          <a:stretch>
            <a:fillRect/>
          </a:stretch>
        </p:blipFill>
        <p:spPr>
          <a:xfrm>
            <a:off x="0" y="0"/>
            <a:ext cx="18288000" cy="10287000"/>
          </a:xfrm>
          <a:prstGeom prst="rect">
            <a:avLst/>
          </a:prstGeom>
        </p:spPr>
      </p:pic>
      <p:pic>
        <p:nvPicPr>
          <p:cNvPr name="Picture 3" id="3"/>
          <p:cNvPicPr>
            <a:picLocks noChangeAspect="true"/>
          </p:cNvPicPr>
          <p:nvPr/>
        </p:nvPicPr>
        <p:blipFill>
          <a:blip r:embed="rId3"/>
          <a:srcRect l="0" t="0" r="0" b="0"/>
          <a:stretch>
            <a:fillRect/>
          </a:stretch>
        </p:blipFill>
        <p:spPr>
          <a:xfrm flipH="false" flipV="false" rot="0">
            <a:off x="-3796838" y="1397895"/>
            <a:ext cx="9651076" cy="9258300"/>
          </a:xfrm>
          <a:prstGeom prst="rect">
            <a:avLst/>
          </a:prstGeom>
        </p:spPr>
      </p:pic>
      <p:sp>
        <p:nvSpPr>
          <p:cNvPr name="TextBox 4" id="4"/>
          <p:cNvSpPr txBox="true"/>
          <p:nvPr/>
        </p:nvSpPr>
        <p:spPr>
          <a:xfrm rot="0">
            <a:off x="5568217" y="95250"/>
            <a:ext cx="12407952" cy="9316354"/>
          </a:xfrm>
          <a:prstGeom prst="rect">
            <a:avLst/>
          </a:prstGeom>
        </p:spPr>
        <p:txBody>
          <a:bodyPr anchor="t" rtlCol="false" tIns="0" lIns="0" bIns="0" rIns="0">
            <a:spAutoFit/>
          </a:bodyPr>
          <a:lstStyle/>
          <a:p>
            <a:pPr algn="ctr">
              <a:lnSpc>
                <a:spcPts val="4910"/>
              </a:lnSpc>
              <a:spcBef>
                <a:spcPct val="0"/>
              </a:spcBef>
            </a:pPr>
            <a:r>
              <a:rPr lang="en-US" sz="4910">
                <a:solidFill>
                  <a:srgbClr val="000000"/>
                </a:solidFill>
                <a:latin typeface="Nourd Bold"/>
              </a:rPr>
              <a:t>.Singkat cerita, meskipun sudah beberapa kali disingkirkan, tetapi ia tetap kembali lagi. Tak ada akal untuk mengenyahkannya lagi dari kehidupan mereka. Ketika melihat Si Kelingking begitu lahapnya makan dan seolah tak pernah tahu niat jahat orang tuanya, akhirnya mereka tersadar. Si Kelingking adalah darah dagingnya, sudah seharusnya ia dipelihara dengan baik. Sejak saat itu, mereka menerima keadaan Si Kelingking apa adanya. Ternyata keberadaan Si Kelingking sangat berguna, dengan tenaganya yang besar.</a:t>
            </a:r>
          </a:p>
        </p:txBody>
      </p:sp>
    </p:spTree>
  </p:cSld>
  <p:clrMapOvr>
    <a:masterClrMapping/>
  </p:clrMapOvr>
</p:sld>
</file>

<file path=ppt/slides/slide7.xml><?xml version="1.0" encoding="utf-8"?>
<p:sld xmlns:p="http://schemas.openxmlformats.org/presentationml/2006/main" xmlns:a="http://schemas.openxmlformats.org/drawingml/2006/main" xmlns:r="http://schemas.openxmlformats.org/officeDocument/2006/relationships">
  <p:cSld>
    <p:spTree>
      <p:nvGrpSpPr>
        <p:cNvPr id="1" name=""/>
        <p:cNvGrpSpPr/>
        <p:nvPr/>
      </p:nvGrpSpPr>
      <p:grpSpPr>
        <a:xfrm>
          <a:off x="0" y="0"/>
          <a:ext cx="0" cy="0"/>
          <a:chOff x="0" y="0"/>
          <a:chExt cx="0" cy="0"/>
        </a:xfrm>
      </p:grpSpPr>
      <p:pic>
        <p:nvPicPr>
          <p:cNvPr name="Picture 2" id="2"/>
          <p:cNvPicPr>
            <a:picLocks noChangeAspect="true"/>
          </p:cNvPicPr>
          <p:nvPr/>
        </p:nvPicPr>
        <p:blipFill>
          <a:blip r:embed="rId2"/>
          <a:srcRect l="19178" t="9568" r="11617" b="32003"/>
          <a:stretch>
            <a:fillRect/>
          </a:stretch>
        </p:blipFill>
        <p:spPr>
          <a:xfrm>
            <a:off x="0" y="0"/>
            <a:ext cx="18288000" cy="10287000"/>
          </a:xfrm>
          <a:prstGeom prst="rect">
            <a:avLst/>
          </a:prstGeom>
        </p:spPr>
      </p:pic>
      <p:pic>
        <p:nvPicPr>
          <p:cNvPr name="Picture 3" id="3"/>
          <p:cNvPicPr>
            <a:picLocks noChangeAspect="true"/>
          </p:cNvPicPr>
          <p:nvPr/>
        </p:nvPicPr>
        <p:blipFill>
          <a:blip r:embed="rId3"/>
          <a:srcRect l="0" t="0" r="0" b="15680"/>
          <a:stretch>
            <a:fillRect/>
          </a:stretch>
        </p:blipFill>
        <p:spPr>
          <a:xfrm flipH="false" flipV="false" rot="0">
            <a:off x="3275837" y="391612"/>
            <a:ext cx="2411410" cy="1020810"/>
          </a:xfrm>
          <a:prstGeom prst="rect">
            <a:avLst/>
          </a:prstGeom>
        </p:spPr>
      </p:pic>
      <p:pic>
        <p:nvPicPr>
          <p:cNvPr name="Picture 4" id="4"/>
          <p:cNvPicPr>
            <a:picLocks noChangeAspect="true"/>
          </p:cNvPicPr>
          <p:nvPr/>
        </p:nvPicPr>
        <p:blipFill>
          <a:blip r:embed="rId4"/>
          <a:srcRect l="0" t="0" r="0" b="0"/>
          <a:stretch>
            <a:fillRect/>
          </a:stretch>
        </p:blipFill>
        <p:spPr>
          <a:xfrm flipH="false" flipV="false" rot="0">
            <a:off x="4925076" y="3277825"/>
            <a:ext cx="3591204" cy="5117899"/>
          </a:xfrm>
          <a:prstGeom prst="rect">
            <a:avLst/>
          </a:prstGeom>
        </p:spPr>
      </p:pic>
      <p:pic>
        <p:nvPicPr>
          <p:cNvPr name="Picture 5" id="5"/>
          <p:cNvPicPr>
            <a:picLocks noChangeAspect="true"/>
          </p:cNvPicPr>
          <p:nvPr/>
        </p:nvPicPr>
        <p:blipFill>
          <a:blip r:embed="rId5">
            <a:alphaModFix amt="50000"/>
            <a:extLst>
              <a:ext uri="{28A0092B-C50C-407E-A947-70E740481C1C}">
                <a14:useLocalDpi xmlns:a14="http://schemas.microsoft.com/office/drawing/2010/main" val="0"/>
              </a:ext>
              <a:ext uri="{96DAC541-7B7A-43D3-8B79-37D633B846F1}">
                <asvg:svgBlip xmlns:asvg="http://schemas.microsoft.com/office/drawing/2016/SVG/main" r:embed="rId6"/>
              </a:ext>
            </a:extLst>
          </a:blip>
          <a:srcRect l="0" t="0" r="0" b="0"/>
          <a:stretch>
            <a:fillRect/>
          </a:stretch>
        </p:blipFill>
        <p:spPr>
          <a:xfrm flipH="false" flipV="false" rot="0">
            <a:off x="1028700" y="3277825"/>
            <a:ext cx="3896376" cy="5370944"/>
          </a:xfrm>
          <a:prstGeom prst="rect">
            <a:avLst/>
          </a:prstGeom>
        </p:spPr>
      </p:pic>
      <p:sp>
        <p:nvSpPr>
          <p:cNvPr name="TextBox 6" id="6"/>
          <p:cNvSpPr txBox="true"/>
          <p:nvPr/>
        </p:nvSpPr>
        <p:spPr>
          <a:xfrm rot="0">
            <a:off x="567843" y="1428432"/>
            <a:ext cx="9681207" cy="1649368"/>
          </a:xfrm>
          <a:prstGeom prst="rect">
            <a:avLst/>
          </a:prstGeom>
        </p:spPr>
        <p:txBody>
          <a:bodyPr anchor="t" rtlCol="false" tIns="0" lIns="0" bIns="0" rIns="0">
            <a:spAutoFit/>
          </a:bodyPr>
          <a:lstStyle/>
          <a:p>
            <a:pPr algn="ctr">
              <a:lnSpc>
                <a:spcPts val="13564"/>
              </a:lnSpc>
              <a:spcBef>
                <a:spcPct val="0"/>
              </a:spcBef>
            </a:pPr>
            <a:r>
              <a:rPr lang="en-US" sz="9689">
                <a:solidFill>
                  <a:srgbClr val="FEEFD2"/>
                </a:solidFill>
                <a:latin typeface="Open Sans Extra Bold"/>
              </a:rPr>
              <a:t>Pesan Moral  </a:t>
            </a:r>
          </a:p>
        </p:txBody>
      </p:sp>
      <p:sp>
        <p:nvSpPr>
          <p:cNvPr name="TextBox 7" id="7"/>
          <p:cNvSpPr txBox="true"/>
          <p:nvPr/>
        </p:nvSpPr>
        <p:spPr>
          <a:xfrm rot="0">
            <a:off x="1034637" y="4324181"/>
            <a:ext cx="3890439" cy="2665818"/>
          </a:xfrm>
          <a:prstGeom prst="rect">
            <a:avLst/>
          </a:prstGeom>
        </p:spPr>
        <p:txBody>
          <a:bodyPr anchor="t" rtlCol="false" tIns="0" lIns="0" bIns="0" rIns="0">
            <a:spAutoFit/>
          </a:bodyPr>
          <a:lstStyle/>
          <a:p>
            <a:pPr algn="ctr">
              <a:lnSpc>
                <a:spcPts val="5203"/>
              </a:lnSpc>
            </a:pPr>
            <a:r>
              <a:rPr lang="en-US" sz="5203">
                <a:solidFill>
                  <a:srgbClr val="000000"/>
                </a:solidFill>
                <a:latin typeface="Open Sans Extra Bold"/>
              </a:rPr>
              <a:t>Cerita  </a:t>
            </a:r>
          </a:p>
          <a:p>
            <a:pPr algn="ctr">
              <a:lnSpc>
                <a:spcPts val="5203"/>
              </a:lnSpc>
            </a:pPr>
            <a:r>
              <a:rPr lang="en-US" sz="5203">
                <a:solidFill>
                  <a:srgbClr val="000000"/>
                </a:solidFill>
                <a:latin typeface="Open Sans Extra Bold"/>
              </a:rPr>
              <a:t>dari </a:t>
            </a:r>
          </a:p>
          <a:p>
            <a:pPr algn="ctr">
              <a:lnSpc>
                <a:spcPts val="5203"/>
              </a:lnSpc>
            </a:pPr>
            <a:r>
              <a:rPr lang="en-US" sz="5203">
                <a:solidFill>
                  <a:srgbClr val="000000"/>
                </a:solidFill>
                <a:latin typeface="Open Sans Extra Bold"/>
              </a:rPr>
              <a:t>Bangka</a:t>
            </a:r>
          </a:p>
          <a:p>
            <a:pPr algn="ctr">
              <a:lnSpc>
                <a:spcPts val="5203"/>
              </a:lnSpc>
            </a:pPr>
            <a:r>
              <a:rPr lang="en-US" sz="5203">
                <a:solidFill>
                  <a:srgbClr val="000000"/>
                </a:solidFill>
                <a:latin typeface="Open Sans Extra Bold"/>
              </a:rPr>
              <a:t>Belitung</a:t>
            </a:r>
          </a:p>
        </p:txBody>
      </p:sp>
      <p:sp>
        <p:nvSpPr>
          <p:cNvPr name="TextBox 8" id="8"/>
          <p:cNvSpPr txBox="true"/>
          <p:nvPr/>
        </p:nvSpPr>
        <p:spPr>
          <a:xfrm rot="0">
            <a:off x="2979857" y="8510024"/>
            <a:ext cx="12067651" cy="738504"/>
          </a:xfrm>
          <a:prstGeom prst="rect">
            <a:avLst/>
          </a:prstGeom>
        </p:spPr>
        <p:txBody>
          <a:bodyPr anchor="t" rtlCol="false" tIns="0" lIns="0" bIns="0" rIns="0">
            <a:spAutoFit/>
          </a:bodyPr>
          <a:lstStyle/>
          <a:p>
            <a:pPr algn="ctr">
              <a:lnSpc>
                <a:spcPts val="6020"/>
              </a:lnSpc>
            </a:pPr>
            <a:r>
              <a:rPr lang="en-US" sz="4300">
                <a:solidFill>
                  <a:srgbClr val="040404"/>
                </a:solidFill>
                <a:latin typeface="Nourd Bold"/>
              </a:rPr>
              <a:t>sumber: www. dongengceritarakyat.com</a:t>
            </a:r>
          </a:p>
        </p:txBody>
      </p:sp>
      <p:sp>
        <p:nvSpPr>
          <p:cNvPr name="TextBox 9" id="9"/>
          <p:cNvSpPr txBox="true"/>
          <p:nvPr/>
        </p:nvSpPr>
        <p:spPr>
          <a:xfrm rot="0">
            <a:off x="9144000" y="2847731"/>
            <a:ext cx="7249797" cy="4142268"/>
          </a:xfrm>
          <a:prstGeom prst="rect">
            <a:avLst/>
          </a:prstGeom>
        </p:spPr>
        <p:txBody>
          <a:bodyPr anchor="t" rtlCol="false" tIns="0" lIns="0" bIns="0" rIns="0">
            <a:spAutoFit/>
          </a:bodyPr>
          <a:lstStyle/>
          <a:p>
            <a:pPr algn="ctr">
              <a:lnSpc>
                <a:spcPts val="4648"/>
              </a:lnSpc>
              <a:spcBef>
                <a:spcPct val="0"/>
              </a:spcBef>
            </a:pPr>
            <a:r>
              <a:rPr lang="en-US" sz="4648">
                <a:solidFill>
                  <a:srgbClr val="FEEFD2"/>
                </a:solidFill>
                <a:latin typeface="Open Sans Extra Bold"/>
              </a:rPr>
              <a:t> Setiap ucapan adalah doa dan janganlah memandang rendah orang lain, serta hidup dan matt seseorang ditentukan oleh Tuhan bukan oleh manusia</a:t>
            </a:r>
          </a:p>
        </p:txBody>
      </p:sp>
      <p:grpSp>
        <p:nvGrpSpPr>
          <p:cNvPr name="Group 10" id="10"/>
          <p:cNvGrpSpPr>
            <a:grpSpLocks noChangeAspect="true"/>
          </p:cNvGrpSpPr>
          <p:nvPr/>
        </p:nvGrpSpPr>
        <p:grpSpPr>
          <a:xfrm rot="0">
            <a:off x="1860911" y="391612"/>
            <a:ext cx="1115977" cy="1090147"/>
            <a:chOff x="0" y="0"/>
            <a:chExt cx="4828540" cy="4716780"/>
          </a:xfrm>
        </p:grpSpPr>
        <p:sp>
          <p:nvSpPr>
            <p:cNvPr name="Freeform 11" id="11"/>
            <p:cNvSpPr/>
            <p:nvPr/>
          </p:nvSpPr>
          <p:spPr>
            <a:xfrm>
              <a:off x="0" y="-7620"/>
              <a:ext cx="4833620" cy="4726940"/>
            </a:xfrm>
            <a:custGeom>
              <a:avLst/>
              <a:gdLst/>
              <a:ahLst/>
              <a:cxnLst/>
              <a:rect r="r" b="b" t="t" l="l"/>
              <a:pathLst>
                <a:path h="4726940" w="4833620">
                  <a:moveTo>
                    <a:pt x="3416300" y="4662170"/>
                  </a:moveTo>
                  <a:cubicBezTo>
                    <a:pt x="3388360" y="4669790"/>
                    <a:pt x="3366770" y="4679950"/>
                    <a:pt x="3345180" y="4682490"/>
                  </a:cubicBezTo>
                  <a:cubicBezTo>
                    <a:pt x="3223260" y="4692650"/>
                    <a:pt x="3102610" y="4702810"/>
                    <a:pt x="2980690" y="4711700"/>
                  </a:cubicBezTo>
                  <a:cubicBezTo>
                    <a:pt x="2918460" y="4715510"/>
                    <a:pt x="2856230" y="4719320"/>
                    <a:pt x="2794000" y="4720590"/>
                  </a:cubicBezTo>
                  <a:cubicBezTo>
                    <a:pt x="2726690" y="4723130"/>
                    <a:pt x="2659380" y="4726940"/>
                    <a:pt x="2593340" y="4724400"/>
                  </a:cubicBezTo>
                  <a:cubicBezTo>
                    <a:pt x="2529840" y="4723130"/>
                    <a:pt x="2466340" y="4719320"/>
                    <a:pt x="2405380" y="4707890"/>
                  </a:cubicBezTo>
                  <a:cubicBezTo>
                    <a:pt x="2326640" y="4693920"/>
                    <a:pt x="2246630" y="4693920"/>
                    <a:pt x="2169160" y="4681220"/>
                  </a:cubicBezTo>
                  <a:cubicBezTo>
                    <a:pt x="1967230" y="4648200"/>
                    <a:pt x="1761490" y="4657090"/>
                    <a:pt x="1558290" y="4643120"/>
                  </a:cubicBezTo>
                  <a:cubicBezTo>
                    <a:pt x="1443990" y="4635500"/>
                    <a:pt x="1329690" y="4617720"/>
                    <a:pt x="1215390" y="4602480"/>
                  </a:cubicBezTo>
                  <a:cubicBezTo>
                    <a:pt x="1085850" y="4585970"/>
                    <a:pt x="956310" y="4566920"/>
                    <a:pt x="825500" y="4549140"/>
                  </a:cubicBezTo>
                  <a:cubicBezTo>
                    <a:pt x="730250" y="4536440"/>
                    <a:pt x="633730" y="4523740"/>
                    <a:pt x="538480" y="4511040"/>
                  </a:cubicBezTo>
                  <a:cubicBezTo>
                    <a:pt x="535940" y="4511040"/>
                    <a:pt x="533400" y="4509770"/>
                    <a:pt x="530860" y="4509770"/>
                  </a:cubicBezTo>
                  <a:cubicBezTo>
                    <a:pt x="450850" y="4475479"/>
                    <a:pt x="365760" y="4448810"/>
                    <a:pt x="292100" y="4404360"/>
                  </a:cubicBezTo>
                  <a:cubicBezTo>
                    <a:pt x="167640" y="4328160"/>
                    <a:pt x="114300" y="4206240"/>
                    <a:pt x="109220" y="4062730"/>
                  </a:cubicBezTo>
                  <a:cubicBezTo>
                    <a:pt x="107950" y="4013200"/>
                    <a:pt x="101600" y="3964940"/>
                    <a:pt x="101600" y="3915410"/>
                  </a:cubicBezTo>
                  <a:cubicBezTo>
                    <a:pt x="102870" y="3846830"/>
                    <a:pt x="107950" y="3779520"/>
                    <a:pt x="111760" y="3712210"/>
                  </a:cubicBezTo>
                  <a:cubicBezTo>
                    <a:pt x="121920" y="3511550"/>
                    <a:pt x="127000" y="3310890"/>
                    <a:pt x="111760" y="3110230"/>
                  </a:cubicBezTo>
                  <a:cubicBezTo>
                    <a:pt x="97790" y="2929890"/>
                    <a:pt x="85090" y="2750820"/>
                    <a:pt x="71120" y="2570480"/>
                  </a:cubicBezTo>
                  <a:cubicBezTo>
                    <a:pt x="62230" y="2454910"/>
                    <a:pt x="50800" y="2340610"/>
                    <a:pt x="43180" y="2225040"/>
                  </a:cubicBezTo>
                  <a:cubicBezTo>
                    <a:pt x="38100" y="2148840"/>
                    <a:pt x="39370" y="2071370"/>
                    <a:pt x="34290" y="1995170"/>
                  </a:cubicBezTo>
                  <a:cubicBezTo>
                    <a:pt x="31750" y="1951990"/>
                    <a:pt x="17780" y="1910080"/>
                    <a:pt x="16510" y="1866900"/>
                  </a:cubicBezTo>
                  <a:cubicBezTo>
                    <a:pt x="11430" y="1762760"/>
                    <a:pt x="10160" y="1657350"/>
                    <a:pt x="7620" y="1551940"/>
                  </a:cubicBezTo>
                  <a:cubicBezTo>
                    <a:pt x="6350" y="1511300"/>
                    <a:pt x="0" y="1470660"/>
                    <a:pt x="1270" y="1430020"/>
                  </a:cubicBezTo>
                  <a:cubicBezTo>
                    <a:pt x="2540" y="1366520"/>
                    <a:pt x="10160" y="1303020"/>
                    <a:pt x="11430" y="1239520"/>
                  </a:cubicBezTo>
                  <a:cubicBezTo>
                    <a:pt x="12700" y="1165860"/>
                    <a:pt x="5080" y="1092200"/>
                    <a:pt x="7620" y="1019810"/>
                  </a:cubicBezTo>
                  <a:cubicBezTo>
                    <a:pt x="7620" y="949960"/>
                    <a:pt x="16510" y="881380"/>
                    <a:pt x="25400" y="811530"/>
                  </a:cubicBezTo>
                  <a:cubicBezTo>
                    <a:pt x="27940" y="787400"/>
                    <a:pt x="45720" y="765810"/>
                    <a:pt x="50800" y="741680"/>
                  </a:cubicBezTo>
                  <a:cubicBezTo>
                    <a:pt x="72390" y="622300"/>
                    <a:pt x="95250" y="502920"/>
                    <a:pt x="151130" y="392430"/>
                  </a:cubicBezTo>
                  <a:cubicBezTo>
                    <a:pt x="163830" y="368300"/>
                    <a:pt x="184150" y="346710"/>
                    <a:pt x="203200" y="327660"/>
                  </a:cubicBezTo>
                  <a:cubicBezTo>
                    <a:pt x="209550" y="321310"/>
                    <a:pt x="224790" y="325120"/>
                    <a:pt x="228600" y="325120"/>
                  </a:cubicBezTo>
                  <a:cubicBezTo>
                    <a:pt x="237490" y="308610"/>
                    <a:pt x="242570" y="292100"/>
                    <a:pt x="252730" y="284480"/>
                  </a:cubicBezTo>
                  <a:cubicBezTo>
                    <a:pt x="307340" y="242570"/>
                    <a:pt x="364490" y="212090"/>
                    <a:pt x="435610" y="204470"/>
                  </a:cubicBezTo>
                  <a:cubicBezTo>
                    <a:pt x="488950" y="198120"/>
                    <a:pt x="541020" y="175260"/>
                    <a:pt x="594360" y="162560"/>
                  </a:cubicBezTo>
                  <a:cubicBezTo>
                    <a:pt x="659130" y="147320"/>
                    <a:pt x="723900" y="129540"/>
                    <a:pt x="791210" y="120650"/>
                  </a:cubicBezTo>
                  <a:cubicBezTo>
                    <a:pt x="852170" y="113030"/>
                    <a:pt x="910590" y="96520"/>
                    <a:pt x="972820" y="91440"/>
                  </a:cubicBezTo>
                  <a:cubicBezTo>
                    <a:pt x="1036320" y="86360"/>
                    <a:pt x="1099820" y="71120"/>
                    <a:pt x="1164590" y="66040"/>
                  </a:cubicBezTo>
                  <a:cubicBezTo>
                    <a:pt x="1339850" y="53340"/>
                    <a:pt x="1516380" y="44450"/>
                    <a:pt x="1691640" y="34290"/>
                  </a:cubicBezTo>
                  <a:cubicBezTo>
                    <a:pt x="1734820" y="31750"/>
                    <a:pt x="1778000" y="34290"/>
                    <a:pt x="1821180" y="35560"/>
                  </a:cubicBezTo>
                  <a:cubicBezTo>
                    <a:pt x="1842770" y="36830"/>
                    <a:pt x="1864360" y="41910"/>
                    <a:pt x="1887220" y="44450"/>
                  </a:cubicBezTo>
                  <a:cubicBezTo>
                    <a:pt x="1897380" y="45720"/>
                    <a:pt x="1907540" y="41910"/>
                    <a:pt x="1917700" y="41910"/>
                  </a:cubicBezTo>
                  <a:cubicBezTo>
                    <a:pt x="1948180" y="41910"/>
                    <a:pt x="1979930" y="41910"/>
                    <a:pt x="2010410" y="40640"/>
                  </a:cubicBezTo>
                  <a:cubicBezTo>
                    <a:pt x="2068830" y="38100"/>
                    <a:pt x="2128520" y="31750"/>
                    <a:pt x="2186940" y="31750"/>
                  </a:cubicBezTo>
                  <a:cubicBezTo>
                    <a:pt x="2244090" y="31750"/>
                    <a:pt x="2301240" y="35560"/>
                    <a:pt x="2358390" y="38100"/>
                  </a:cubicBezTo>
                  <a:lnTo>
                    <a:pt x="2404110" y="38100"/>
                  </a:lnTo>
                  <a:cubicBezTo>
                    <a:pt x="2473960" y="35560"/>
                    <a:pt x="2542540" y="35560"/>
                    <a:pt x="2612390" y="31750"/>
                  </a:cubicBezTo>
                  <a:cubicBezTo>
                    <a:pt x="2679700" y="27940"/>
                    <a:pt x="2745740" y="19050"/>
                    <a:pt x="2813050" y="15240"/>
                  </a:cubicBezTo>
                  <a:cubicBezTo>
                    <a:pt x="2844800" y="12700"/>
                    <a:pt x="2877820" y="12700"/>
                    <a:pt x="2909570" y="19050"/>
                  </a:cubicBezTo>
                  <a:cubicBezTo>
                    <a:pt x="2957830" y="27940"/>
                    <a:pt x="3003550" y="33020"/>
                    <a:pt x="3051810" y="19050"/>
                  </a:cubicBezTo>
                  <a:cubicBezTo>
                    <a:pt x="3069590" y="13970"/>
                    <a:pt x="3092450" y="22860"/>
                    <a:pt x="3112770" y="25400"/>
                  </a:cubicBezTo>
                  <a:cubicBezTo>
                    <a:pt x="3121660" y="26670"/>
                    <a:pt x="3131820" y="29210"/>
                    <a:pt x="3136900" y="25400"/>
                  </a:cubicBezTo>
                  <a:cubicBezTo>
                    <a:pt x="3171190" y="0"/>
                    <a:pt x="3202940" y="6350"/>
                    <a:pt x="3235960" y="27940"/>
                  </a:cubicBezTo>
                  <a:cubicBezTo>
                    <a:pt x="3239770" y="30480"/>
                    <a:pt x="3249930" y="24130"/>
                    <a:pt x="3257550" y="24130"/>
                  </a:cubicBezTo>
                  <a:cubicBezTo>
                    <a:pt x="3288030" y="24130"/>
                    <a:pt x="3318510" y="24130"/>
                    <a:pt x="3350260" y="25400"/>
                  </a:cubicBezTo>
                  <a:cubicBezTo>
                    <a:pt x="3373120" y="26670"/>
                    <a:pt x="3394710" y="34290"/>
                    <a:pt x="3417570" y="36830"/>
                  </a:cubicBezTo>
                  <a:cubicBezTo>
                    <a:pt x="3467100" y="43180"/>
                    <a:pt x="3517900" y="53340"/>
                    <a:pt x="3568700" y="53340"/>
                  </a:cubicBezTo>
                  <a:cubicBezTo>
                    <a:pt x="3663950" y="54610"/>
                    <a:pt x="3759200" y="58420"/>
                    <a:pt x="3853180" y="78740"/>
                  </a:cubicBezTo>
                  <a:cubicBezTo>
                    <a:pt x="3940809" y="97790"/>
                    <a:pt x="4030980" y="97790"/>
                    <a:pt x="4119880" y="113030"/>
                  </a:cubicBezTo>
                  <a:cubicBezTo>
                    <a:pt x="4173220" y="121920"/>
                    <a:pt x="4227830" y="138430"/>
                    <a:pt x="4273550" y="165100"/>
                  </a:cubicBezTo>
                  <a:cubicBezTo>
                    <a:pt x="4323080" y="193040"/>
                    <a:pt x="4361180" y="238760"/>
                    <a:pt x="4405630" y="276860"/>
                  </a:cubicBezTo>
                  <a:cubicBezTo>
                    <a:pt x="4422139" y="290830"/>
                    <a:pt x="4446270" y="300990"/>
                    <a:pt x="4457700" y="318770"/>
                  </a:cubicBezTo>
                  <a:cubicBezTo>
                    <a:pt x="4490720" y="367030"/>
                    <a:pt x="4519930" y="417830"/>
                    <a:pt x="4549140" y="468630"/>
                  </a:cubicBezTo>
                  <a:cubicBezTo>
                    <a:pt x="4570730" y="505460"/>
                    <a:pt x="4592320" y="543560"/>
                    <a:pt x="4608830" y="581660"/>
                  </a:cubicBezTo>
                  <a:cubicBezTo>
                    <a:pt x="4626610" y="626110"/>
                    <a:pt x="4640580" y="671830"/>
                    <a:pt x="4654550" y="718820"/>
                  </a:cubicBezTo>
                  <a:cubicBezTo>
                    <a:pt x="4676140" y="792480"/>
                    <a:pt x="4701540" y="866140"/>
                    <a:pt x="4715510" y="942340"/>
                  </a:cubicBezTo>
                  <a:cubicBezTo>
                    <a:pt x="4735830" y="1049020"/>
                    <a:pt x="4745990" y="1158240"/>
                    <a:pt x="4761230" y="1266190"/>
                  </a:cubicBezTo>
                  <a:cubicBezTo>
                    <a:pt x="4766310" y="1301750"/>
                    <a:pt x="4772660" y="1337310"/>
                    <a:pt x="4775200" y="1372870"/>
                  </a:cubicBezTo>
                  <a:cubicBezTo>
                    <a:pt x="4782820" y="1474470"/>
                    <a:pt x="4787900" y="1574800"/>
                    <a:pt x="4794250" y="1676400"/>
                  </a:cubicBezTo>
                  <a:cubicBezTo>
                    <a:pt x="4803140" y="1802130"/>
                    <a:pt x="4815840" y="1926590"/>
                    <a:pt x="4822190" y="2052320"/>
                  </a:cubicBezTo>
                  <a:cubicBezTo>
                    <a:pt x="4828540" y="2172970"/>
                    <a:pt x="4833620" y="2294890"/>
                    <a:pt x="4831080" y="2416810"/>
                  </a:cubicBezTo>
                  <a:cubicBezTo>
                    <a:pt x="4827270" y="2620010"/>
                    <a:pt x="4817110" y="2821940"/>
                    <a:pt x="4806950" y="3025140"/>
                  </a:cubicBezTo>
                  <a:cubicBezTo>
                    <a:pt x="4800600" y="3150870"/>
                    <a:pt x="4791710" y="3275330"/>
                    <a:pt x="4779010" y="3399790"/>
                  </a:cubicBezTo>
                  <a:cubicBezTo>
                    <a:pt x="4766310" y="3524250"/>
                    <a:pt x="4747260" y="3647440"/>
                    <a:pt x="4733290" y="3771900"/>
                  </a:cubicBezTo>
                  <a:cubicBezTo>
                    <a:pt x="4723130" y="3858260"/>
                    <a:pt x="4720590" y="3944620"/>
                    <a:pt x="4709160" y="4029710"/>
                  </a:cubicBezTo>
                  <a:cubicBezTo>
                    <a:pt x="4699000" y="4107180"/>
                    <a:pt x="4660900" y="4175760"/>
                    <a:pt x="4610100" y="4232910"/>
                  </a:cubicBezTo>
                  <a:cubicBezTo>
                    <a:pt x="4568191" y="4281170"/>
                    <a:pt x="4535170" y="4335780"/>
                    <a:pt x="4491991" y="4382770"/>
                  </a:cubicBezTo>
                  <a:cubicBezTo>
                    <a:pt x="4453891" y="4424679"/>
                    <a:pt x="4411981" y="4466590"/>
                    <a:pt x="4345941" y="4467860"/>
                  </a:cubicBezTo>
                  <a:cubicBezTo>
                    <a:pt x="4330700" y="4467860"/>
                    <a:pt x="4316731" y="4483100"/>
                    <a:pt x="4301491" y="4490720"/>
                  </a:cubicBezTo>
                  <a:cubicBezTo>
                    <a:pt x="4236720" y="4518660"/>
                    <a:pt x="4169411" y="4542790"/>
                    <a:pt x="4105911" y="4573270"/>
                  </a:cubicBezTo>
                  <a:cubicBezTo>
                    <a:pt x="3989070" y="4629150"/>
                    <a:pt x="3863341" y="4638040"/>
                    <a:pt x="3737611" y="4643120"/>
                  </a:cubicBezTo>
                  <a:cubicBezTo>
                    <a:pt x="3689351" y="4645660"/>
                    <a:pt x="3639820" y="4641850"/>
                    <a:pt x="3591561" y="4645660"/>
                  </a:cubicBezTo>
                  <a:cubicBezTo>
                    <a:pt x="3567431" y="4646930"/>
                    <a:pt x="3544570" y="4658360"/>
                    <a:pt x="3521711" y="4663440"/>
                  </a:cubicBezTo>
                  <a:cubicBezTo>
                    <a:pt x="3511551" y="4665980"/>
                    <a:pt x="3501391" y="4664710"/>
                    <a:pt x="3489961" y="4665980"/>
                  </a:cubicBezTo>
                  <a:cubicBezTo>
                    <a:pt x="3474720" y="4667250"/>
                    <a:pt x="3459481" y="4671060"/>
                    <a:pt x="3444241" y="4669790"/>
                  </a:cubicBezTo>
                  <a:cubicBezTo>
                    <a:pt x="3429000" y="4667250"/>
                    <a:pt x="3418841" y="4662170"/>
                    <a:pt x="3416300" y="4662170"/>
                  </a:cubicBezTo>
                  <a:close/>
                </a:path>
              </a:pathLst>
            </a:custGeom>
            <a:solidFill>
              <a:srgbClr val="000000">
                <a:alpha val="0"/>
              </a:srgbClr>
            </a:solidFill>
            <a:ln w="12700">
              <a:solidFill>
                <a:srgbClr val="000000"/>
              </a:solidFill>
            </a:ln>
          </p:spPr>
        </p:sp>
      </p:grpSp>
      <p:grpSp>
        <p:nvGrpSpPr>
          <p:cNvPr name="Group 12" id="12"/>
          <p:cNvGrpSpPr>
            <a:grpSpLocks noChangeAspect="true"/>
          </p:cNvGrpSpPr>
          <p:nvPr/>
        </p:nvGrpSpPr>
        <p:grpSpPr>
          <a:xfrm rot="0">
            <a:off x="1921735" y="483626"/>
            <a:ext cx="1115977" cy="1090147"/>
            <a:chOff x="0" y="0"/>
            <a:chExt cx="4828540" cy="4716780"/>
          </a:xfrm>
        </p:grpSpPr>
        <p:sp>
          <p:nvSpPr>
            <p:cNvPr name="Freeform 13" id="13"/>
            <p:cNvSpPr/>
            <p:nvPr/>
          </p:nvSpPr>
          <p:spPr>
            <a:xfrm>
              <a:off x="0" y="-7620"/>
              <a:ext cx="4833620" cy="4726940"/>
            </a:xfrm>
            <a:custGeom>
              <a:avLst/>
              <a:gdLst/>
              <a:ahLst/>
              <a:cxnLst/>
              <a:rect r="r" b="b" t="t" l="l"/>
              <a:pathLst>
                <a:path h="4726940" w="4833620">
                  <a:moveTo>
                    <a:pt x="3416300" y="4662170"/>
                  </a:moveTo>
                  <a:cubicBezTo>
                    <a:pt x="3388360" y="4669790"/>
                    <a:pt x="3366770" y="4679950"/>
                    <a:pt x="3345180" y="4682490"/>
                  </a:cubicBezTo>
                  <a:cubicBezTo>
                    <a:pt x="3223260" y="4692650"/>
                    <a:pt x="3102610" y="4702810"/>
                    <a:pt x="2980690" y="4711700"/>
                  </a:cubicBezTo>
                  <a:cubicBezTo>
                    <a:pt x="2918460" y="4715510"/>
                    <a:pt x="2856230" y="4719320"/>
                    <a:pt x="2794000" y="4720590"/>
                  </a:cubicBezTo>
                  <a:cubicBezTo>
                    <a:pt x="2726690" y="4723130"/>
                    <a:pt x="2659380" y="4726940"/>
                    <a:pt x="2593340" y="4724400"/>
                  </a:cubicBezTo>
                  <a:cubicBezTo>
                    <a:pt x="2529840" y="4723130"/>
                    <a:pt x="2466340" y="4719320"/>
                    <a:pt x="2405380" y="4707890"/>
                  </a:cubicBezTo>
                  <a:cubicBezTo>
                    <a:pt x="2326640" y="4693920"/>
                    <a:pt x="2246630" y="4693920"/>
                    <a:pt x="2169160" y="4681220"/>
                  </a:cubicBezTo>
                  <a:cubicBezTo>
                    <a:pt x="1967230" y="4648200"/>
                    <a:pt x="1761490" y="4657090"/>
                    <a:pt x="1558290" y="4643120"/>
                  </a:cubicBezTo>
                  <a:cubicBezTo>
                    <a:pt x="1443990" y="4635500"/>
                    <a:pt x="1329690" y="4617720"/>
                    <a:pt x="1215390" y="4602480"/>
                  </a:cubicBezTo>
                  <a:cubicBezTo>
                    <a:pt x="1085850" y="4585970"/>
                    <a:pt x="956310" y="4566920"/>
                    <a:pt x="825500" y="4549140"/>
                  </a:cubicBezTo>
                  <a:cubicBezTo>
                    <a:pt x="730250" y="4536440"/>
                    <a:pt x="633730" y="4523740"/>
                    <a:pt x="538480" y="4511040"/>
                  </a:cubicBezTo>
                  <a:cubicBezTo>
                    <a:pt x="535940" y="4511040"/>
                    <a:pt x="533400" y="4509770"/>
                    <a:pt x="530860" y="4509770"/>
                  </a:cubicBezTo>
                  <a:cubicBezTo>
                    <a:pt x="450850" y="4475479"/>
                    <a:pt x="365760" y="4448810"/>
                    <a:pt x="292100" y="4404360"/>
                  </a:cubicBezTo>
                  <a:cubicBezTo>
                    <a:pt x="167640" y="4328160"/>
                    <a:pt x="114300" y="4206240"/>
                    <a:pt x="109220" y="4062730"/>
                  </a:cubicBezTo>
                  <a:cubicBezTo>
                    <a:pt x="107950" y="4013200"/>
                    <a:pt x="101600" y="3964940"/>
                    <a:pt x="101600" y="3915410"/>
                  </a:cubicBezTo>
                  <a:cubicBezTo>
                    <a:pt x="102870" y="3846830"/>
                    <a:pt x="107950" y="3779520"/>
                    <a:pt x="111760" y="3712210"/>
                  </a:cubicBezTo>
                  <a:cubicBezTo>
                    <a:pt x="121920" y="3511550"/>
                    <a:pt x="127000" y="3310890"/>
                    <a:pt x="111760" y="3110230"/>
                  </a:cubicBezTo>
                  <a:cubicBezTo>
                    <a:pt x="97790" y="2929890"/>
                    <a:pt x="85090" y="2750820"/>
                    <a:pt x="71120" y="2570480"/>
                  </a:cubicBezTo>
                  <a:cubicBezTo>
                    <a:pt x="62230" y="2454910"/>
                    <a:pt x="50800" y="2340610"/>
                    <a:pt x="43180" y="2225040"/>
                  </a:cubicBezTo>
                  <a:cubicBezTo>
                    <a:pt x="38100" y="2148840"/>
                    <a:pt x="39370" y="2071370"/>
                    <a:pt x="34290" y="1995170"/>
                  </a:cubicBezTo>
                  <a:cubicBezTo>
                    <a:pt x="31750" y="1951990"/>
                    <a:pt x="17780" y="1910080"/>
                    <a:pt x="16510" y="1866900"/>
                  </a:cubicBezTo>
                  <a:cubicBezTo>
                    <a:pt x="11430" y="1762760"/>
                    <a:pt x="10160" y="1657350"/>
                    <a:pt x="7620" y="1551940"/>
                  </a:cubicBezTo>
                  <a:cubicBezTo>
                    <a:pt x="6350" y="1511300"/>
                    <a:pt x="0" y="1470660"/>
                    <a:pt x="1270" y="1430020"/>
                  </a:cubicBezTo>
                  <a:cubicBezTo>
                    <a:pt x="2540" y="1366520"/>
                    <a:pt x="10160" y="1303020"/>
                    <a:pt x="11430" y="1239520"/>
                  </a:cubicBezTo>
                  <a:cubicBezTo>
                    <a:pt x="12700" y="1165860"/>
                    <a:pt x="5080" y="1092200"/>
                    <a:pt x="7620" y="1019810"/>
                  </a:cubicBezTo>
                  <a:cubicBezTo>
                    <a:pt x="7620" y="949960"/>
                    <a:pt x="16510" y="881380"/>
                    <a:pt x="25400" y="811530"/>
                  </a:cubicBezTo>
                  <a:cubicBezTo>
                    <a:pt x="27940" y="787400"/>
                    <a:pt x="45720" y="765810"/>
                    <a:pt x="50800" y="741680"/>
                  </a:cubicBezTo>
                  <a:cubicBezTo>
                    <a:pt x="72390" y="622300"/>
                    <a:pt x="95250" y="502920"/>
                    <a:pt x="151130" y="392430"/>
                  </a:cubicBezTo>
                  <a:cubicBezTo>
                    <a:pt x="163830" y="368300"/>
                    <a:pt x="184150" y="346710"/>
                    <a:pt x="203200" y="327660"/>
                  </a:cubicBezTo>
                  <a:cubicBezTo>
                    <a:pt x="209550" y="321310"/>
                    <a:pt x="224790" y="325120"/>
                    <a:pt x="228600" y="325120"/>
                  </a:cubicBezTo>
                  <a:cubicBezTo>
                    <a:pt x="237490" y="308610"/>
                    <a:pt x="242570" y="292100"/>
                    <a:pt x="252730" y="284480"/>
                  </a:cubicBezTo>
                  <a:cubicBezTo>
                    <a:pt x="307340" y="242570"/>
                    <a:pt x="364490" y="212090"/>
                    <a:pt x="435610" y="204470"/>
                  </a:cubicBezTo>
                  <a:cubicBezTo>
                    <a:pt x="488950" y="198120"/>
                    <a:pt x="541020" y="175260"/>
                    <a:pt x="594360" y="162560"/>
                  </a:cubicBezTo>
                  <a:cubicBezTo>
                    <a:pt x="659130" y="147320"/>
                    <a:pt x="723900" y="129540"/>
                    <a:pt x="791210" y="120650"/>
                  </a:cubicBezTo>
                  <a:cubicBezTo>
                    <a:pt x="852170" y="113030"/>
                    <a:pt x="910590" y="96520"/>
                    <a:pt x="972820" y="91440"/>
                  </a:cubicBezTo>
                  <a:cubicBezTo>
                    <a:pt x="1036320" y="86360"/>
                    <a:pt x="1099820" y="71120"/>
                    <a:pt x="1164590" y="66040"/>
                  </a:cubicBezTo>
                  <a:cubicBezTo>
                    <a:pt x="1339850" y="53340"/>
                    <a:pt x="1516380" y="44450"/>
                    <a:pt x="1691640" y="34290"/>
                  </a:cubicBezTo>
                  <a:cubicBezTo>
                    <a:pt x="1734820" y="31750"/>
                    <a:pt x="1778000" y="34290"/>
                    <a:pt x="1821180" y="35560"/>
                  </a:cubicBezTo>
                  <a:cubicBezTo>
                    <a:pt x="1842770" y="36830"/>
                    <a:pt x="1864360" y="41910"/>
                    <a:pt x="1887220" y="44450"/>
                  </a:cubicBezTo>
                  <a:cubicBezTo>
                    <a:pt x="1897380" y="45720"/>
                    <a:pt x="1907540" y="41910"/>
                    <a:pt x="1917700" y="41910"/>
                  </a:cubicBezTo>
                  <a:cubicBezTo>
                    <a:pt x="1948180" y="41910"/>
                    <a:pt x="1979930" y="41910"/>
                    <a:pt x="2010410" y="40640"/>
                  </a:cubicBezTo>
                  <a:cubicBezTo>
                    <a:pt x="2068830" y="38100"/>
                    <a:pt x="2128520" y="31750"/>
                    <a:pt x="2186940" y="31750"/>
                  </a:cubicBezTo>
                  <a:cubicBezTo>
                    <a:pt x="2244090" y="31750"/>
                    <a:pt x="2301240" y="35560"/>
                    <a:pt x="2358390" y="38100"/>
                  </a:cubicBezTo>
                  <a:lnTo>
                    <a:pt x="2404110" y="38100"/>
                  </a:lnTo>
                  <a:cubicBezTo>
                    <a:pt x="2473960" y="35560"/>
                    <a:pt x="2542540" y="35560"/>
                    <a:pt x="2612390" y="31750"/>
                  </a:cubicBezTo>
                  <a:cubicBezTo>
                    <a:pt x="2679700" y="27940"/>
                    <a:pt x="2745740" y="19050"/>
                    <a:pt x="2813050" y="15240"/>
                  </a:cubicBezTo>
                  <a:cubicBezTo>
                    <a:pt x="2844800" y="12700"/>
                    <a:pt x="2877820" y="12700"/>
                    <a:pt x="2909570" y="19050"/>
                  </a:cubicBezTo>
                  <a:cubicBezTo>
                    <a:pt x="2957830" y="27940"/>
                    <a:pt x="3003550" y="33020"/>
                    <a:pt x="3051810" y="19050"/>
                  </a:cubicBezTo>
                  <a:cubicBezTo>
                    <a:pt x="3069590" y="13970"/>
                    <a:pt x="3092450" y="22860"/>
                    <a:pt x="3112770" y="25400"/>
                  </a:cubicBezTo>
                  <a:cubicBezTo>
                    <a:pt x="3121660" y="26670"/>
                    <a:pt x="3131820" y="29210"/>
                    <a:pt x="3136900" y="25400"/>
                  </a:cubicBezTo>
                  <a:cubicBezTo>
                    <a:pt x="3171190" y="0"/>
                    <a:pt x="3202940" y="6350"/>
                    <a:pt x="3235960" y="27940"/>
                  </a:cubicBezTo>
                  <a:cubicBezTo>
                    <a:pt x="3239770" y="30480"/>
                    <a:pt x="3249930" y="24130"/>
                    <a:pt x="3257550" y="24130"/>
                  </a:cubicBezTo>
                  <a:cubicBezTo>
                    <a:pt x="3288030" y="24130"/>
                    <a:pt x="3318510" y="24130"/>
                    <a:pt x="3350260" y="25400"/>
                  </a:cubicBezTo>
                  <a:cubicBezTo>
                    <a:pt x="3373120" y="26670"/>
                    <a:pt x="3394710" y="34290"/>
                    <a:pt x="3417570" y="36830"/>
                  </a:cubicBezTo>
                  <a:cubicBezTo>
                    <a:pt x="3467100" y="43180"/>
                    <a:pt x="3517900" y="53340"/>
                    <a:pt x="3568700" y="53340"/>
                  </a:cubicBezTo>
                  <a:cubicBezTo>
                    <a:pt x="3663950" y="54610"/>
                    <a:pt x="3759200" y="58420"/>
                    <a:pt x="3853180" y="78740"/>
                  </a:cubicBezTo>
                  <a:cubicBezTo>
                    <a:pt x="3940809" y="97790"/>
                    <a:pt x="4030980" y="97790"/>
                    <a:pt x="4119880" y="113030"/>
                  </a:cubicBezTo>
                  <a:cubicBezTo>
                    <a:pt x="4173220" y="121920"/>
                    <a:pt x="4227830" y="138430"/>
                    <a:pt x="4273550" y="165100"/>
                  </a:cubicBezTo>
                  <a:cubicBezTo>
                    <a:pt x="4323080" y="193040"/>
                    <a:pt x="4361180" y="238760"/>
                    <a:pt x="4405630" y="276860"/>
                  </a:cubicBezTo>
                  <a:cubicBezTo>
                    <a:pt x="4422139" y="290830"/>
                    <a:pt x="4446270" y="300990"/>
                    <a:pt x="4457700" y="318770"/>
                  </a:cubicBezTo>
                  <a:cubicBezTo>
                    <a:pt x="4490720" y="367030"/>
                    <a:pt x="4519930" y="417830"/>
                    <a:pt x="4549140" y="468630"/>
                  </a:cubicBezTo>
                  <a:cubicBezTo>
                    <a:pt x="4570730" y="505460"/>
                    <a:pt x="4592320" y="543560"/>
                    <a:pt x="4608830" y="581660"/>
                  </a:cubicBezTo>
                  <a:cubicBezTo>
                    <a:pt x="4626610" y="626110"/>
                    <a:pt x="4640580" y="671830"/>
                    <a:pt x="4654550" y="718820"/>
                  </a:cubicBezTo>
                  <a:cubicBezTo>
                    <a:pt x="4676140" y="792480"/>
                    <a:pt x="4701540" y="866140"/>
                    <a:pt x="4715510" y="942340"/>
                  </a:cubicBezTo>
                  <a:cubicBezTo>
                    <a:pt x="4735830" y="1049020"/>
                    <a:pt x="4745990" y="1158240"/>
                    <a:pt x="4761230" y="1266190"/>
                  </a:cubicBezTo>
                  <a:cubicBezTo>
                    <a:pt x="4766310" y="1301750"/>
                    <a:pt x="4772660" y="1337310"/>
                    <a:pt x="4775200" y="1372870"/>
                  </a:cubicBezTo>
                  <a:cubicBezTo>
                    <a:pt x="4782820" y="1474470"/>
                    <a:pt x="4787900" y="1574800"/>
                    <a:pt x="4794250" y="1676400"/>
                  </a:cubicBezTo>
                  <a:cubicBezTo>
                    <a:pt x="4803140" y="1802130"/>
                    <a:pt x="4815840" y="1926590"/>
                    <a:pt x="4822190" y="2052320"/>
                  </a:cubicBezTo>
                  <a:cubicBezTo>
                    <a:pt x="4828540" y="2172970"/>
                    <a:pt x="4833620" y="2294890"/>
                    <a:pt x="4831080" y="2416810"/>
                  </a:cubicBezTo>
                  <a:cubicBezTo>
                    <a:pt x="4827270" y="2620010"/>
                    <a:pt x="4817110" y="2821940"/>
                    <a:pt x="4806950" y="3025140"/>
                  </a:cubicBezTo>
                  <a:cubicBezTo>
                    <a:pt x="4800600" y="3150870"/>
                    <a:pt x="4791710" y="3275330"/>
                    <a:pt x="4779010" y="3399790"/>
                  </a:cubicBezTo>
                  <a:cubicBezTo>
                    <a:pt x="4766310" y="3524250"/>
                    <a:pt x="4747260" y="3647440"/>
                    <a:pt x="4733290" y="3771900"/>
                  </a:cubicBezTo>
                  <a:cubicBezTo>
                    <a:pt x="4723130" y="3858260"/>
                    <a:pt x="4720590" y="3944620"/>
                    <a:pt x="4709160" y="4029710"/>
                  </a:cubicBezTo>
                  <a:cubicBezTo>
                    <a:pt x="4699000" y="4107180"/>
                    <a:pt x="4660900" y="4175760"/>
                    <a:pt x="4610100" y="4232910"/>
                  </a:cubicBezTo>
                  <a:cubicBezTo>
                    <a:pt x="4568191" y="4281170"/>
                    <a:pt x="4535170" y="4335780"/>
                    <a:pt x="4491991" y="4382770"/>
                  </a:cubicBezTo>
                  <a:cubicBezTo>
                    <a:pt x="4453891" y="4424679"/>
                    <a:pt x="4411981" y="4466590"/>
                    <a:pt x="4345941" y="4467860"/>
                  </a:cubicBezTo>
                  <a:cubicBezTo>
                    <a:pt x="4330700" y="4467860"/>
                    <a:pt x="4316731" y="4483100"/>
                    <a:pt x="4301491" y="4490720"/>
                  </a:cubicBezTo>
                  <a:cubicBezTo>
                    <a:pt x="4236720" y="4518660"/>
                    <a:pt x="4169411" y="4542790"/>
                    <a:pt x="4105911" y="4573270"/>
                  </a:cubicBezTo>
                  <a:cubicBezTo>
                    <a:pt x="3989070" y="4629150"/>
                    <a:pt x="3863341" y="4638040"/>
                    <a:pt x="3737611" y="4643120"/>
                  </a:cubicBezTo>
                  <a:cubicBezTo>
                    <a:pt x="3689351" y="4645660"/>
                    <a:pt x="3639820" y="4641850"/>
                    <a:pt x="3591561" y="4645660"/>
                  </a:cubicBezTo>
                  <a:cubicBezTo>
                    <a:pt x="3567431" y="4646930"/>
                    <a:pt x="3544570" y="4658360"/>
                    <a:pt x="3521711" y="4663440"/>
                  </a:cubicBezTo>
                  <a:cubicBezTo>
                    <a:pt x="3511551" y="4665980"/>
                    <a:pt x="3501391" y="4664710"/>
                    <a:pt x="3489961" y="4665980"/>
                  </a:cubicBezTo>
                  <a:cubicBezTo>
                    <a:pt x="3474720" y="4667250"/>
                    <a:pt x="3459481" y="4671060"/>
                    <a:pt x="3444241" y="4669790"/>
                  </a:cubicBezTo>
                  <a:cubicBezTo>
                    <a:pt x="3429000" y="4667250"/>
                    <a:pt x="3418841" y="4662170"/>
                    <a:pt x="3416300" y="4662170"/>
                  </a:cubicBezTo>
                  <a:close/>
                </a:path>
              </a:pathLst>
            </a:custGeom>
            <a:blipFill>
              <a:blip r:embed="rId7"/>
              <a:stretch>
                <a:fillRect l="0" r="0" t="-1211" b="-1211"/>
              </a:stretch>
            </a:blipFill>
          </p:spPr>
        </p:sp>
      </p:grpSp>
    </p:spTree>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0</TotalTime>
  <Words>0</Words>
  <Application>Microsoft Office PowerPoint</Application>
  <PresentationFormat>On-screen Show (4:3)</PresentationFormat>
  <Paragraphs>0</Paragraphs>
  <Slides>0</Slides>
  <Notes>0</Notes>
  <HiddenSlides>0</HiddenSlides>
  <MMClips>0</MMClips>
  <ScaleCrop>false</ScaleCrop>
  <HeadingPairs>
    <vt:vector size="4" baseType="variant">
      <vt:variant>
        <vt:lpstr>Theme</vt:lpstr>
      </vt:variant>
      <vt:variant>
        <vt:i4>1</vt:i4>
      </vt:variant>
      <vt:variant>
        <vt:lpstr>Slide Titles</vt:lpstr>
      </vt:variant>
      <vt:variant>
        <vt:i4>0</vt:i4>
      </vt:variant>
    </vt:vector>
  </HeadingPairs>
  <TitlesOfParts>
    <vt:vector size="1" baseType="lpstr">
      <vt:lpstr>Office Theme</vt:lpstr>
    </vt:vector>
  </TitlesOfParts>
  <Company/>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xsi="http://www.w3.org/2001/XMLSchema-instance">
  <dcterms:created xsi:type="dcterms:W3CDTF">2006-08-16T00:00:00Z</dcterms:created>
  <dc:identifier>DAFOTnBDXSk</dc:identifier>
  <dcterms:modified xsi:type="dcterms:W3CDTF">2011-08-01T06:04:30Z</dcterms:modified>
  <cp:revision>1</cp:revision>
  <dc:title>IKAT-Cerita BangkaBelitong</dc:title>
</cp:coreProperties>
</file>